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
  </p:notesMasterIdLst>
  <p:sldIdLst>
    <p:sldId id="3460" r:id="rId2"/>
    <p:sldId id="3472" r:id="rId3"/>
    <p:sldId id="3473" r:id="rId4"/>
    <p:sldId id="3477" r:id="rId5"/>
    <p:sldId id="3476" r:id="rId6"/>
    <p:sldId id="3481" r:id="rId7"/>
    <p:sldId id="3482" r:id="rId8"/>
    <p:sldId id="3483" r:id="rId9"/>
    <p:sldId id="3484" r:id="rId10"/>
    <p:sldId id="3420"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3327BFE-52A2-4837-A0D0-D821D840B30B}" v="276" dt="2024-09-26T07:41:41.03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78" d="100"/>
          <a:sy n="78" d="100"/>
        </p:scale>
        <p:origin x="878"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18" Type="http://schemas.microsoft.com/office/2015/10/relationships/revisionInfo" Target="revisionInfo.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ingh, Pradeep (RIS-MUM)" userId="78ca6cad-9c90-4f69-bb48-b0a27c35c2e9" providerId="ADAL" clId="{83327BFE-52A2-4837-A0D0-D821D840B30B}"/>
    <pc:docChg chg="undo redo custSel addSld delSld modSld sldOrd">
      <pc:chgData name="Singh, Pradeep (RIS-MUM)" userId="78ca6cad-9c90-4f69-bb48-b0a27c35c2e9" providerId="ADAL" clId="{83327BFE-52A2-4837-A0D0-D821D840B30B}" dt="2024-09-26T07:41:41.030" v="1169"/>
      <pc:docMkLst>
        <pc:docMk/>
      </pc:docMkLst>
      <pc:sldChg chg="addSp delSp modSp mod">
        <pc:chgData name="Singh, Pradeep (RIS-MUM)" userId="78ca6cad-9c90-4f69-bb48-b0a27c35c2e9" providerId="ADAL" clId="{83327BFE-52A2-4837-A0D0-D821D840B30B}" dt="2024-09-26T04:25:56.148" v="148" actId="34135"/>
        <pc:sldMkLst>
          <pc:docMk/>
          <pc:sldMk cId="3650471640" sldId="3460"/>
        </pc:sldMkLst>
        <pc:spChg chg="del mod">
          <ac:chgData name="Singh, Pradeep (RIS-MUM)" userId="78ca6cad-9c90-4f69-bb48-b0a27c35c2e9" providerId="ADAL" clId="{83327BFE-52A2-4837-A0D0-D821D840B30B}" dt="2024-09-26T04:24:45.724" v="139" actId="478"/>
          <ac:spMkLst>
            <pc:docMk/>
            <pc:sldMk cId="3650471640" sldId="3460"/>
            <ac:spMk id="4" creationId="{208F0949-A668-CB8D-27C0-A885378674AC}"/>
          </ac:spMkLst>
        </pc:spChg>
        <pc:spChg chg="add del mod">
          <ac:chgData name="Singh, Pradeep (RIS-MUM)" userId="78ca6cad-9c90-4f69-bb48-b0a27c35c2e9" providerId="ADAL" clId="{83327BFE-52A2-4837-A0D0-D821D840B30B}" dt="2024-09-26T04:23:05.340" v="66" actId="478"/>
          <ac:spMkLst>
            <pc:docMk/>
            <pc:sldMk cId="3650471640" sldId="3460"/>
            <ac:spMk id="9" creationId="{09914BD9-C065-3A12-FB1C-617EB0459FAB}"/>
          </ac:spMkLst>
        </pc:spChg>
        <pc:spChg chg="add mod">
          <ac:chgData name="Singh, Pradeep (RIS-MUM)" userId="78ca6cad-9c90-4f69-bb48-b0a27c35c2e9" providerId="ADAL" clId="{83327BFE-52A2-4837-A0D0-D821D840B30B}" dt="2024-09-26T04:25:56.148" v="148" actId="34135"/>
          <ac:spMkLst>
            <pc:docMk/>
            <pc:sldMk cId="3650471640" sldId="3460"/>
            <ac:spMk id="10" creationId="{9A3D0900-CFFC-BF6B-A26C-DE0C27F7F46C}"/>
          </ac:spMkLst>
        </pc:spChg>
        <pc:picChg chg="add del mod">
          <ac:chgData name="Singh, Pradeep (RIS-MUM)" userId="78ca6cad-9c90-4f69-bb48-b0a27c35c2e9" providerId="ADAL" clId="{83327BFE-52A2-4837-A0D0-D821D840B30B}" dt="2024-09-26T04:17:09.283" v="14" actId="478"/>
          <ac:picMkLst>
            <pc:docMk/>
            <pc:sldMk cId="3650471640" sldId="3460"/>
            <ac:picMk id="2" creationId="{E923E208-EF19-942E-5EE2-0227AE749303}"/>
          </ac:picMkLst>
        </pc:picChg>
        <pc:picChg chg="add mod">
          <ac:chgData name="Singh, Pradeep (RIS-MUM)" userId="78ca6cad-9c90-4f69-bb48-b0a27c35c2e9" providerId="ADAL" clId="{83327BFE-52A2-4837-A0D0-D821D840B30B}" dt="2024-09-26T04:16:38.152" v="12"/>
          <ac:picMkLst>
            <pc:docMk/>
            <pc:sldMk cId="3650471640" sldId="3460"/>
            <ac:picMk id="6" creationId="{178ED1EA-6E5C-3958-3AAB-9F7A8DA5A3EF}"/>
          </ac:picMkLst>
        </pc:picChg>
        <pc:picChg chg="add mod">
          <ac:chgData name="Singh, Pradeep (RIS-MUM)" userId="78ca6cad-9c90-4f69-bb48-b0a27c35c2e9" providerId="ADAL" clId="{83327BFE-52A2-4837-A0D0-D821D840B30B}" dt="2024-09-26T04:19:02.924" v="28" actId="34135"/>
          <ac:picMkLst>
            <pc:docMk/>
            <pc:sldMk cId="3650471640" sldId="3460"/>
            <ac:picMk id="8" creationId="{4AE1676A-F790-6FB8-9809-375831C7856D}"/>
          </ac:picMkLst>
        </pc:picChg>
      </pc:sldChg>
      <pc:sldChg chg="addSp modSp mod">
        <pc:chgData name="Singh, Pradeep (RIS-MUM)" userId="78ca6cad-9c90-4f69-bb48-b0a27c35c2e9" providerId="ADAL" clId="{83327BFE-52A2-4837-A0D0-D821D840B30B}" dt="2024-09-26T04:20:58.523" v="52" actId="34135"/>
        <pc:sldMkLst>
          <pc:docMk/>
          <pc:sldMk cId="2991447467" sldId="3461"/>
        </pc:sldMkLst>
        <pc:spChg chg="mod">
          <ac:chgData name="Singh, Pradeep (RIS-MUM)" userId="78ca6cad-9c90-4f69-bb48-b0a27c35c2e9" providerId="ADAL" clId="{83327BFE-52A2-4837-A0D0-D821D840B30B}" dt="2024-09-26T04:20:54.565" v="51" actId="34135"/>
          <ac:spMkLst>
            <pc:docMk/>
            <pc:sldMk cId="2991447467" sldId="3461"/>
            <ac:spMk id="3" creationId="{AF773059-6D76-34EC-92C0-E9B4AE647BC8}"/>
          </ac:spMkLst>
        </pc:spChg>
        <pc:spChg chg="mod">
          <ac:chgData name="Singh, Pradeep (RIS-MUM)" userId="78ca6cad-9c90-4f69-bb48-b0a27c35c2e9" providerId="ADAL" clId="{83327BFE-52A2-4837-A0D0-D821D840B30B}" dt="2024-09-26T04:20:58.523" v="52" actId="34135"/>
          <ac:spMkLst>
            <pc:docMk/>
            <pc:sldMk cId="2991447467" sldId="3461"/>
            <ac:spMk id="4" creationId="{5A61ECC0-0078-F39D-9264-18DB7BA594B8}"/>
          </ac:spMkLst>
        </pc:spChg>
        <pc:graphicFrameChg chg="mod">
          <ac:chgData name="Singh, Pradeep (RIS-MUM)" userId="78ca6cad-9c90-4f69-bb48-b0a27c35c2e9" providerId="ADAL" clId="{83327BFE-52A2-4837-A0D0-D821D840B30B}" dt="2024-09-26T04:19:20.648" v="31" actId="14100"/>
          <ac:graphicFrameMkLst>
            <pc:docMk/>
            <pc:sldMk cId="2991447467" sldId="3461"/>
            <ac:graphicFrameMk id="8" creationId="{04D8F5B7-6D2A-259A-5C1F-E91E0C0A2CB6}"/>
          </ac:graphicFrameMkLst>
        </pc:graphicFrameChg>
        <pc:picChg chg="add mod">
          <ac:chgData name="Singh, Pradeep (RIS-MUM)" userId="78ca6cad-9c90-4f69-bb48-b0a27c35c2e9" providerId="ADAL" clId="{83327BFE-52A2-4837-A0D0-D821D840B30B}" dt="2024-09-26T04:19:29.302" v="34" actId="34135"/>
          <ac:picMkLst>
            <pc:docMk/>
            <pc:sldMk cId="2991447467" sldId="3461"/>
            <ac:picMk id="5" creationId="{52BD62BB-B785-3D72-B96D-CEA62993A81E}"/>
          </ac:picMkLst>
        </pc:picChg>
      </pc:sldChg>
      <pc:sldChg chg="addSp modSp mod">
        <pc:chgData name="Singh, Pradeep (RIS-MUM)" userId="78ca6cad-9c90-4f69-bb48-b0a27c35c2e9" providerId="ADAL" clId="{83327BFE-52A2-4837-A0D0-D821D840B30B}" dt="2024-09-26T07:41:41.030" v="1169"/>
        <pc:sldMkLst>
          <pc:docMk/>
          <pc:sldMk cId="1350590355" sldId="3462"/>
        </pc:sldMkLst>
        <pc:spChg chg="mod">
          <ac:chgData name="Singh, Pradeep (RIS-MUM)" userId="78ca6cad-9c90-4f69-bb48-b0a27c35c2e9" providerId="ADAL" clId="{83327BFE-52A2-4837-A0D0-D821D840B30B}" dt="2024-09-26T04:21:14.371" v="53" actId="34135"/>
          <ac:spMkLst>
            <pc:docMk/>
            <pc:sldMk cId="1350590355" sldId="3462"/>
            <ac:spMk id="3" creationId="{AF773059-6D76-34EC-92C0-E9B4AE647BC8}"/>
          </ac:spMkLst>
        </pc:spChg>
        <pc:spChg chg="mod">
          <ac:chgData name="Singh, Pradeep (RIS-MUM)" userId="78ca6cad-9c90-4f69-bb48-b0a27c35c2e9" providerId="ADAL" clId="{83327BFE-52A2-4837-A0D0-D821D840B30B}" dt="2024-09-26T04:21:14.371" v="53" actId="34135"/>
          <ac:spMkLst>
            <pc:docMk/>
            <pc:sldMk cId="1350590355" sldId="3462"/>
            <ac:spMk id="4" creationId="{5A61ECC0-0078-F39D-9264-18DB7BA594B8}"/>
          </ac:spMkLst>
        </pc:spChg>
        <pc:graphicFrameChg chg="mod">
          <ac:chgData name="Singh, Pradeep (RIS-MUM)" userId="78ca6cad-9c90-4f69-bb48-b0a27c35c2e9" providerId="ADAL" clId="{83327BFE-52A2-4837-A0D0-D821D840B30B}" dt="2024-09-26T07:41:41.030" v="1169"/>
          <ac:graphicFrameMkLst>
            <pc:docMk/>
            <pc:sldMk cId="1350590355" sldId="3462"/>
            <ac:graphicFrameMk id="6" creationId="{C38937B5-F980-A807-969E-BD5E674623E8}"/>
          </ac:graphicFrameMkLst>
        </pc:graphicFrameChg>
        <pc:picChg chg="add mod">
          <ac:chgData name="Singh, Pradeep (RIS-MUM)" userId="78ca6cad-9c90-4f69-bb48-b0a27c35c2e9" providerId="ADAL" clId="{83327BFE-52A2-4837-A0D0-D821D840B30B}" dt="2024-09-26T04:19:40.994" v="36" actId="34135"/>
          <ac:picMkLst>
            <pc:docMk/>
            <pc:sldMk cId="1350590355" sldId="3462"/>
            <ac:picMk id="5" creationId="{071893FB-9313-DAAA-5544-3FE39D31A57C}"/>
          </ac:picMkLst>
        </pc:picChg>
      </pc:sldChg>
      <pc:sldChg chg="addSp delSp modSp mod">
        <pc:chgData name="Singh, Pradeep (RIS-MUM)" userId="78ca6cad-9c90-4f69-bb48-b0a27c35c2e9" providerId="ADAL" clId="{83327BFE-52A2-4837-A0D0-D821D840B30B}" dt="2024-09-26T04:33:03.824" v="157" actId="2085"/>
        <pc:sldMkLst>
          <pc:docMk/>
          <pc:sldMk cId="2373647187" sldId="3463"/>
        </pc:sldMkLst>
        <pc:spChg chg="mod">
          <ac:chgData name="Singh, Pradeep (RIS-MUM)" userId="78ca6cad-9c90-4f69-bb48-b0a27c35c2e9" providerId="ADAL" clId="{83327BFE-52A2-4837-A0D0-D821D840B30B}" dt="2024-09-26T04:22:55.347" v="63" actId="34135"/>
          <ac:spMkLst>
            <pc:docMk/>
            <pc:sldMk cId="2373647187" sldId="3463"/>
            <ac:spMk id="3" creationId="{AF773059-6D76-34EC-92C0-E9B4AE647BC8}"/>
          </ac:spMkLst>
        </pc:spChg>
        <pc:spChg chg="mod">
          <ac:chgData name="Singh, Pradeep (RIS-MUM)" userId="78ca6cad-9c90-4f69-bb48-b0a27c35c2e9" providerId="ADAL" clId="{83327BFE-52A2-4837-A0D0-D821D840B30B}" dt="2024-09-26T04:22:55.347" v="63" actId="34135"/>
          <ac:spMkLst>
            <pc:docMk/>
            <pc:sldMk cId="2373647187" sldId="3463"/>
            <ac:spMk id="4" creationId="{5A61ECC0-0078-F39D-9264-18DB7BA594B8}"/>
          </ac:spMkLst>
        </pc:spChg>
        <pc:spChg chg="add del">
          <ac:chgData name="Singh, Pradeep (RIS-MUM)" userId="78ca6cad-9c90-4f69-bb48-b0a27c35c2e9" providerId="ADAL" clId="{83327BFE-52A2-4837-A0D0-D821D840B30B}" dt="2024-09-26T04:32:02.767" v="153" actId="26606"/>
          <ac:spMkLst>
            <pc:docMk/>
            <pc:sldMk cId="2373647187" sldId="3463"/>
            <ac:spMk id="8" creationId="{370D2FC1-B717-B482-C097-15DBEA254596}"/>
          </ac:spMkLst>
        </pc:spChg>
        <pc:graphicFrameChg chg="add del">
          <ac:chgData name="Singh, Pradeep (RIS-MUM)" userId="78ca6cad-9c90-4f69-bb48-b0a27c35c2e9" providerId="ADAL" clId="{83327BFE-52A2-4837-A0D0-D821D840B30B}" dt="2024-09-26T04:32:00.308" v="150" actId="26606"/>
          <ac:graphicFrameMkLst>
            <pc:docMk/>
            <pc:sldMk cId="2373647187" sldId="3463"/>
            <ac:graphicFrameMk id="11" creationId="{5D625559-6F5F-FED0-2E37-45F227CF9B79}"/>
          </ac:graphicFrameMkLst>
        </pc:graphicFrameChg>
        <pc:graphicFrameChg chg="add del">
          <ac:chgData name="Singh, Pradeep (RIS-MUM)" userId="78ca6cad-9c90-4f69-bb48-b0a27c35c2e9" providerId="ADAL" clId="{83327BFE-52A2-4837-A0D0-D821D840B30B}" dt="2024-09-26T04:32:02.739" v="152" actId="26606"/>
          <ac:graphicFrameMkLst>
            <pc:docMk/>
            <pc:sldMk cId="2373647187" sldId="3463"/>
            <ac:graphicFrameMk id="13" creationId="{4206E5B9-7075-A612-5733-E72757813388}"/>
          </ac:graphicFrameMkLst>
        </pc:graphicFrameChg>
        <pc:graphicFrameChg chg="add mod">
          <ac:chgData name="Singh, Pradeep (RIS-MUM)" userId="78ca6cad-9c90-4f69-bb48-b0a27c35c2e9" providerId="ADAL" clId="{83327BFE-52A2-4837-A0D0-D821D840B30B}" dt="2024-09-26T04:33:03.824" v="157" actId="2085"/>
          <ac:graphicFrameMkLst>
            <pc:docMk/>
            <pc:sldMk cId="2373647187" sldId="3463"/>
            <ac:graphicFrameMk id="15" creationId="{5D625559-6F5F-FED0-2E37-45F227CF9B79}"/>
          </ac:graphicFrameMkLst>
        </pc:graphicFrameChg>
        <pc:picChg chg="add mod">
          <ac:chgData name="Singh, Pradeep (RIS-MUM)" userId="78ca6cad-9c90-4f69-bb48-b0a27c35c2e9" providerId="ADAL" clId="{83327BFE-52A2-4837-A0D0-D821D840B30B}" dt="2024-09-26T04:20:24.844" v="48" actId="34135"/>
          <ac:picMkLst>
            <pc:docMk/>
            <pc:sldMk cId="2373647187" sldId="3463"/>
            <ac:picMk id="9" creationId="{E042F15F-0B02-596D-54E8-C1629FD43A3E}"/>
          </ac:picMkLst>
        </pc:picChg>
      </pc:sldChg>
      <pc:sldChg chg="addSp modSp mod">
        <pc:chgData name="Singh, Pradeep (RIS-MUM)" userId="78ca6cad-9c90-4f69-bb48-b0a27c35c2e9" providerId="ADAL" clId="{83327BFE-52A2-4837-A0D0-D821D840B30B}" dt="2024-09-26T04:21:39.868" v="54" actId="34135"/>
        <pc:sldMkLst>
          <pc:docMk/>
          <pc:sldMk cId="2790467644" sldId="3464"/>
        </pc:sldMkLst>
        <pc:spChg chg="mod">
          <ac:chgData name="Singh, Pradeep (RIS-MUM)" userId="78ca6cad-9c90-4f69-bb48-b0a27c35c2e9" providerId="ADAL" clId="{83327BFE-52A2-4837-A0D0-D821D840B30B}" dt="2024-09-26T04:21:39.868" v="54" actId="34135"/>
          <ac:spMkLst>
            <pc:docMk/>
            <pc:sldMk cId="2790467644" sldId="3464"/>
            <ac:spMk id="3" creationId="{AF773059-6D76-34EC-92C0-E9B4AE647BC8}"/>
          </ac:spMkLst>
        </pc:spChg>
        <pc:spChg chg="mod">
          <ac:chgData name="Singh, Pradeep (RIS-MUM)" userId="78ca6cad-9c90-4f69-bb48-b0a27c35c2e9" providerId="ADAL" clId="{83327BFE-52A2-4837-A0D0-D821D840B30B}" dt="2024-09-26T04:21:39.868" v="54" actId="34135"/>
          <ac:spMkLst>
            <pc:docMk/>
            <pc:sldMk cId="2790467644" sldId="3464"/>
            <ac:spMk id="4" creationId="{5A61ECC0-0078-F39D-9264-18DB7BA594B8}"/>
          </ac:spMkLst>
        </pc:spChg>
        <pc:picChg chg="add mod">
          <ac:chgData name="Singh, Pradeep (RIS-MUM)" userId="78ca6cad-9c90-4f69-bb48-b0a27c35c2e9" providerId="ADAL" clId="{83327BFE-52A2-4837-A0D0-D821D840B30B}" dt="2024-09-26T04:19:48.440" v="38" actId="34135"/>
          <ac:picMkLst>
            <pc:docMk/>
            <pc:sldMk cId="2790467644" sldId="3464"/>
            <ac:picMk id="6" creationId="{2112872D-0231-3499-1AE8-68F716A6B99D}"/>
          </ac:picMkLst>
        </pc:picChg>
      </pc:sldChg>
      <pc:sldChg chg="addSp modSp mod">
        <pc:chgData name="Singh, Pradeep (RIS-MUM)" userId="78ca6cad-9c90-4f69-bb48-b0a27c35c2e9" providerId="ADAL" clId="{83327BFE-52A2-4837-A0D0-D821D840B30B}" dt="2024-09-26T04:22:03.547" v="56" actId="34135"/>
        <pc:sldMkLst>
          <pc:docMk/>
          <pc:sldMk cId="852418713" sldId="3465"/>
        </pc:sldMkLst>
        <pc:spChg chg="mod">
          <ac:chgData name="Singh, Pradeep (RIS-MUM)" userId="78ca6cad-9c90-4f69-bb48-b0a27c35c2e9" providerId="ADAL" clId="{83327BFE-52A2-4837-A0D0-D821D840B30B}" dt="2024-09-26T04:22:03.547" v="56" actId="34135"/>
          <ac:spMkLst>
            <pc:docMk/>
            <pc:sldMk cId="852418713" sldId="3465"/>
            <ac:spMk id="3" creationId="{406E98B9-7EB8-5EEA-ED3B-71EC39A3DDC8}"/>
          </ac:spMkLst>
        </pc:spChg>
        <pc:spChg chg="mod">
          <ac:chgData name="Singh, Pradeep (RIS-MUM)" userId="78ca6cad-9c90-4f69-bb48-b0a27c35c2e9" providerId="ADAL" clId="{83327BFE-52A2-4837-A0D0-D821D840B30B}" dt="2024-09-26T04:22:03.547" v="56" actId="34135"/>
          <ac:spMkLst>
            <pc:docMk/>
            <pc:sldMk cId="852418713" sldId="3465"/>
            <ac:spMk id="4" creationId="{46A3F093-8A7B-8CA6-7430-F0DF2AD0FBD5}"/>
          </ac:spMkLst>
        </pc:spChg>
        <pc:picChg chg="add mod">
          <ac:chgData name="Singh, Pradeep (RIS-MUM)" userId="78ca6cad-9c90-4f69-bb48-b0a27c35c2e9" providerId="ADAL" clId="{83327BFE-52A2-4837-A0D0-D821D840B30B}" dt="2024-09-26T04:20:09.852" v="42" actId="34135"/>
          <ac:picMkLst>
            <pc:docMk/>
            <pc:sldMk cId="852418713" sldId="3465"/>
            <ac:picMk id="10" creationId="{64B5CFB4-7D07-9EB7-2B97-6CEF3DD70C2F}"/>
          </ac:picMkLst>
        </pc:picChg>
      </pc:sldChg>
      <pc:sldChg chg="addSp modSp mod">
        <pc:chgData name="Singh, Pradeep (RIS-MUM)" userId="78ca6cad-9c90-4f69-bb48-b0a27c35c2e9" providerId="ADAL" clId="{83327BFE-52A2-4837-A0D0-D821D840B30B}" dt="2024-09-26T04:21:53.073" v="55" actId="34135"/>
        <pc:sldMkLst>
          <pc:docMk/>
          <pc:sldMk cId="2814509062" sldId="3468"/>
        </pc:sldMkLst>
        <pc:spChg chg="mod">
          <ac:chgData name="Singh, Pradeep (RIS-MUM)" userId="78ca6cad-9c90-4f69-bb48-b0a27c35c2e9" providerId="ADAL" clId="{83327BFE-52A2-4837-A0D0-D821D840B30B}" dt="2024-09-26T04:21:53.073" v="55" actId="34135"/>
          <ac:spMkLst>
            <pc:docMk/>
            <pc:sldMk cId="2814509062" sldId="3468"/>
            <ac:spMk id="3" creationId="{406E98B9-7EB8-5EEA-ED3B-71EC39A3DDC8}"/>
          </ac:spMkLst>
        </pc:spChg>
        <pc:spChg chg="mod">
          <ac:chgData name="Singh, Pradeep (RIS-MUM)" userId="78ca6cad-9c90-4f69-bb48-b0a27c35c2e9" providerId="ADAL" clId="{83327BFE-52A2-4837-A0D0-D821D840B30B}" dt="2024-09-26T04:21:53.073" v="55" actId="34135"/>
          <ac:spMkLst>
            <pc:docMk/>
            <pc:sldMk cId="2814509062" sldId="3468"/>
            <ac:spMk id="4" creationId="{46A3F093-8A7B-8CA6-7430-F0DF2AD0FBD5}"/>
          </ac:spMkLst>
        </pc:spChg>
        <pc:picChg chg="add mod">
          <ac:chgData name="Singh, Pradeep (RIS-MUM)" userId="78ca6cad-9c90-4f69-bb48-b0a27c35c2e9" providerId="ADAL" clId="{83327BFE-52A2-4837-A0D0-D821D840B30B}" dt="2024-09-26T04:19:58.570" v="40" actId="34135"/>
          <ac:picMkLst>
            <pc:docMk/>
            <pc:sldMk cId="2814509062" sldId="3468"/>
            <ac:picMk id="5" creationId="{A74509DB-FF97-BC9B-F069-0DBE1368EDB0}"/>
          </ac:picMkLst>
        </pc:picChg>
      </pc:sldChg>
      <pc:sldChg chg="addSp modSp mod">
        <pc:chgData name="Singh, Pradeep (RIS-MUM)" userId="78ca6cad-9c90-4f69-bb48-b0a27c35c2e9" providerId="ADAL" clId="{83327BFE-52A2-4837-A0D0-D821D840B30B}" dt="2024-09-26T04:22:13.876" v="57" actId="34135"/>
        <pc:sldMkLst>
          <pc:docMk/>
          <pc:sldMk cId="1812904918" sldId="3469"/>
        </pc:sldMkLst>
        <pc:spChg chg="mod">
          <ac:chgData name="Singh, Pradeep (RIS-MUM)" userId="78ca6cad-9c90-4f69-bb48-b0a27c35c2e9" providerId="ADAL" clId="{83327BFE-52A2-4837-A0D0-D821D840B30B}" dt="2024-09-26T04:22:13.876" v="57" actId="34135"/>
          <ac:spMkLst>
            <pc:docMk/>
            <pc:sldMk cId="1812904918" sldId="3469"/>
            <ac:spMk id="3" creationId="{406E98B9-7EB8-5EEA-ED3B-71EC39A3DDC8}"/>
          </ac:spMkLst>
        </pc:spChg>
        <pc:spChg chg="mod">
          <ac:chgData name="Singh, Pradeep (RIS-MUM)" userId="78ca6cad-9c90-4f69-bb48-b0a27c35c2e9" providerId="ADAL" clId="{83327BFE-52A2-4837-A0D0-D821D840B30B}" dt="2024-09-26T04:22:13.876" v="57" actId="34135"/>
          <ac:spMkLst>
            <pc:docMk/>
            <pc:sldMk cId="1812904918" sldId="3469"/>
            <ac:spMk id="4" creationId="{46A3F093-8A7B-8CA6-7430-F0DF2AD0FBD5}"/>
          </ac:spMkLst>
        </pc:spChg>
        <pc:picChg chg="add mod">
          <ac:chgData name="Singh, Pradeep (RIS-MUM)" userId="78ca6cad-9c90-4f69-bb48-b0a27c35c2e9" providerId="ADAL" clId="{83327BFE-52A2-4837-A0D0-D821D840B30B}" dt="2024-09-26T04:20:14.650" v="44" actId="34135"/>
          <ac:picMkLst>
            <pc:docMk/>
            <pc:sldMk cId="1812904918" sldId="3469"/>
            <ac:picMk id="10" creationId="{43F97558-4303-D51C-42E3-2C89E91CDF3F}"/>
          </ac:picMkLst>
        </pc:picChg>
      </pc:sldChg>
      <pc:sldChg chg="addSp modSp mod">
        <pc:chgData name="Singh, Pradeep (RIS-MUM)" userId="78ca6cad-9c90-4f69-bb48-b0a27c35c2e9" providerId="ADAL" clId="{83327BFE-52A2-4837-A0D0-D821D840B30B}" dt="2024-09-26T04:22:25.021" v="58" actId="34135"/>
        <pc:sldMkLst>
          <pc:docMk/>
          <pc:sldMk cId="3313512321" sldId="3470"/>
        </pc:sldMkLst>
        <pc:spChg chg="mod">
          <ac:chgData name="Singh, Pradeep (RIS-MUM)" userId="78ca6cad-9c90-4f69-bb48-b0a27c35c2e9" providerId="ADAL" clId="{83327BFE-52A2-4837-A0D0-D821D840B30B}" dt="2024-09-26T04:22:25.021" v="58" actId="34135"/>
          <ac:spMkLst>
            <pc:docMk/>
            <pc:sldMk cId="3313512321" sldId="3470"/>
            <ac:spMk id="3" creationId="{406E98B9-7EB8-5EEA-ED3B-71EC39A3DDC8}"/>
          </ac:spMkLst>
        </pc:spChg>
        <pc:spChg chg="mod">
          <ac:chgData name="Singh, Pradeep (RIS-MUM)" userId="78ca6cad-9c90-4f69-bb48-b0a27c35c2e9" providerId="ADAL" clId="{83327BFE-52A2-4837-A0D0-D821D840B30B}" dt="2024-09-26T04:22:25.021" v="58" actId="34135"/>
          <ac:spMkLst>
            <pc:docMk/>
            <pc:sldMk cId="3313512321" sldId="3470"/>
            <ac:spMk id="4" creationId="{46A3F093-8A7B-8CA6-7430-F0DF2AD0FBD5}"/>
          </ac:spMkLst>
        </pc:spChg>
        <pc:picChg chg="add mod">
          <ac:chgData name="Singh, Pradeep (RIS-MUM)" userId="78ca6cad-9c90-4f69-bb48-b0a27c35c2e9" providerId="ADAL" clId="{83327BFE-52A2-4837-A0D0-D821D840B30B}" dt="2024-09-26T04:20:19.714" v="46" actId="34135"/>
          <ac:picMkLst>
            <pc:docMk/>
            <pc:sldMk cId="3313512321" sldId="3470"/>
            <ac:picMk id="10" creationId="{A804FE05-D150-3A28-5B70-82AEADD9B62C}"/>
          </ac:picMkLst>
        </pc:picChg>
      </pc:sldChg>
      <pc:sldChg chg="addSp delSp modSp add mod setBg">
        <pc:chgData name="Singh, Pradeep (RIS-MUM)" userId="78ca6cad-9c90-4f69-bb48-b0a27c35c2e9" providerId="ADAL" clId="{83327BFE-52A2-4837-A0D0-D821D840B30B}" dt="2024-09-26T07:05:54.739" v="1167" actId="20577"/>
        <pc:sldMkLst>
          <pc:docMk/>
          <pc:sldMk cId="2460354408" sldId="3471"/>
        </pc:sldMkLst>
        <pc:spChg chg="mod">
          <ac:chgData name="Singh, Pradeep (RIS-MUM)" userId="78ca6cad-9c90-4f69-bb48-b0a27c35c2e9" providerId="ADAL" clId="{83327BFE-52A2-4837-A0D0-D821D840B30B}" dt="2024-09-26T07:00:45.364" v="1132" actId="207"/>
          <ac:spMkLst>
            <pc:docMk/>
            <pc:sldMk cId="2460354408" sldId="3471"/>
            <ac:spMk id="2" creationId="{8A1F98F3-17D8-8A5B-17AE-B2E72D2B1A0D}"/>
          </ac:spMkLst>
        </pc:spChg>
        <pc:spChg chg="mod">
          <ac:chgData name="Singh, Pradeep (RIS-MUM)" userId="78ca6cad-9c90-4f69-bb48-b0a27c35c2e9" providerId="ADAL" clId="{83327BFE-52A2-4837-A0D0-D821D840B30B}" dt="2024-09-26T07:00:03.607" v="1131" actId="26606"/>
          <ac:spMkLst>
            <pc:docMk/>
            <pc:sldMk cId="2460354408" sldId="3471"/>
            <ac:spMk id="3" creationId="{AF773059-6D76-34EC-92C0-E9B4AE647BC8}"/>
          </ac:spMkLst>
        </pc:spChg>
        <pc:spChg chg="mod">
          <ac:chgData name="Singh, Pradeep (RIS-MUM)" userId="78ca6cad-9c90-4f69-bb48-b0a27c35c2e9" providerId="ADAL" clId="{83327BFE-52A2-4837-A0D0-D821D840B30B}" dt="2024-09-26T07:00:03.607" v="1131" actId="26606"/>
          <ac:spMkLst>
            <pc:docMk/>
            <pc:sldMk cId="2460354408" sldId="3471"/>
            <ac:spMk id="4" creationId="{5A61ECC0-0078-F39D-9264-18DB7BA594B8}"/>
          </ac:spMkLst>
        </pc:spChg>
        <pc:spChg chg="add mod ord">
          <ac:chgData name="Singh, Pradeep (RIS-MUM)" userId="78ca6cad-9c90-4f69-bb48-b0a27c35c2e9" providerId="ADAL" clId="{83327BFE-52A2-4837-A0D0-D821D840B30B}" dt="2024-09-26T07:05:54.739" v="1167" actId="20577"/>
          <ac:spMkLst>
            <pc:docMk/>
            <pc:sldMk cId="2460354408" sldId="3471"/>
            <ac:spMk id="5" creationId="{BA008FA8-3A1C-F963-F70F-E0A8E5664A1D}"/>
          </ac:spMkLst>
        </pc:spChg>
        <pc:spChg chg="add">
          <ac:chgData name="Singh, Pradeep (RIS-MUM)" userId="78ca6cad-9c90-4f69-bb48-b0a27c35c2e9" providerId="ADAL" clId="{83327BFE-52A2-4837-A0D0-D821D840B30B}" dt="2024-09-26T07:00:03.607" v="1131" actId="26606"/>
          <ac:spMkLst>
            <pc:docMk/>
            <pc:sldMk cId="2460354408" sldId="3471"/>
            <ac:spMk id="11" creationId="{EDDBB197-D710-4A4F-A9CA-FD2177498BE8}"/>
          </ac:spMkLst>
        </pc:spChg>
        <pc:spChg chg="add">
          <ac:chgData name="Singh, Pradeep (RIS-MUM)" userId="78ca6cad-9c90-4f69-bb48-b0a27c35c2e9" providerId="ADAL" clId="{83327BFE-52A2-4837-A0D0-D821D840B30B}" dt="2024-09-26T07:00:03.607" v="1131" actId="26606"/>
          <ac:spMkLst>
            <pc:docMk/>
            <pc:sldMk cId="2460354408" sldId="3471"/>
            <ac:spMk id="12" creationId="{975D1CFA-2CDB-4B64-BD9F-85744E8DA12F}"/>
          </ac:spMkLst>
        </pc:spChg>
        <pc:spChg chg="add del">
          <ac:chgData name="Singh, Pradeep (RIS-MUM)" userId="78ca6cad-9c90-4f69-bb48-b0a27c35c2e9" providerId="ADAL" clId="{83327BFE-52A2-4837-A0D0-D821D840B30B}" dt="2024-09-26T06:57:53.507" v="1123" actId="26606"/>
          <ac:spMkLst>
            <pc:docMk/>
            <pc:sldMk cId="2460354408" sldId="3471"/>
            <ac:spMk id="16" creationId="{EDDBB197-D710-4A4F-A9CA-FD2177498BE8}"/>
          </ac:spMkLst>
        </pc:spChg>
        <pc:spChg chg="add del">
          <ac:chgData name="Singh, Pradeep (RIS-MUM)" userId="78ca6cad-9c90-4f69-bb48-b0a27c35c2e9" providerId="ADAL" clId="{83327BFE-52A2-4837-A0D0-D821D840B30B}" dt="2024-09-26T06:57:53.507" v="1123" actId="26606"/>
          <ac:spMkLst>
            <pc:docMk/>
            <pc:sldMk cId="2460354408" sldId="3471"/>
            <ac:spMk id="18" creationId="{975D1CFA-2CDB-4B64-BD9F-85744E8DA12F}"/>
          </ac:spMkLst>
        </pc:spChg>
        <pc:grpChg chg="add">
          <ac:chgData name="Singh, Pradeep (RIS-MUM)" userId="78ca6cad-9c90-4f69-bb48-b0a27c35c2e9" providerId="ADAL" clId="{83327BFE-52A2-4837-A0D0-D821D840B30B}" dt="2024-09-26T07:00:03.607" v="1131" actId="26606"/>
          <ac:grpSpMkLst>
            <pc:docMk/>
            <pc:sldMk cId="2460354408" sldId="3471"/>
            <ac:grpSpMk id="14" creationId="{25EE5136-01F1-466C-962D-BA9B4C6757AA}"/>
          </ac:grpSpMkLst>
        </pc:grpChg>
        <pc:grpChg chg="add del">
          <ac:chgData name="Singh, Pradeep (RIS-MUM)" userId="78ca6cad-9c90-4f69-bb48-b0a27c35c2e9" providerId="ADAL" clId="{83327BFE-52A2-4837-A0D0-D821D840B30B}" dt="2024-09-26T06:57:53.507" v="1123" actId="26606"/>
          <ac:grpSpMkLst>
            <pc:docMk/>
            <pc:sldMk cId="2460354408" sldId="3471"/>
            <ac:grpSpMk id="20" creationId="{25EE5136-01F1-466C-962D-BA9B4C6757AA}"/>
          </ac:grpSpMkLst>
        </pc:grpChg>
        <pc:graphicFrameChg chg="del">
          <ac:chgData name="Singh, Pradeep (RIS-MUM)" userId="78ca6cad-9c90-4f69-bb48-b0a27c35c2e9" providerId="ADAL" clId="{83327BFE-52A2-4837-A0D0-D821D840B30B}" dt="2024-09-26T05:01:06.555" v="169" actId="478"/>
          <ac:graphicFrameMkLst>
            <pc:docMk/>
            <pc:sldMk cId="2460354408" sldId="3471"/>
            <ac:graphicFrameMk id="15" creationId="{5D625559-6F5F-FED0-2E37-45F227CF9B79}"/>
          </ac:graphicFrameMkLst>
        </pc:graphicFrameChg>
        <pc:picChg chg="add del">
          <ac:chgData name="Singh, Pradeep (RIS-MUM)" userId="78ca6cad-9c90-4f69-bb48-b0a27c35c2e9" providerId="ADAL" clId="{83327BFE-52A2-4837-A0D0-D821D840B30B}" dt="2024-09-26T06:57:53.507" v="1123" actId="26606"/>
          <ac:picMkLst>
            <pc:docMk/>
            <pc:sldMk cId="2460354408" sldId="3471"/>
            <ac:picMk id="13" creationId="{9A2E5E85-EF1A-C972-D9FB-AD0C750848E3}"/>
          </ac:picMkLst>
        </pc:picChg>
        <pc:picChg chg="add">
          <ac:chgData name="Singh, Pradeep (RIS-MUM)" userId="78ca6cad-9c90-4f69-bb48-b0a27c35c2e9" providerId="ADAL" clId="{83327BFE-52A2-4837-A0D0-D821D840B30B}" dt="2024-09-26T07:00:03.607" v="1131" actId="26606"/>
          <ac:picMkLst>
            <pc:docMk/>
            <pc:sldMk cId="2460354408" sldId="3471"/>
            <ac:picMk id="17" creationId="{43E48664-21BA-3FAC-A7B0-BFDEAF5EE79B}"/>
          </ac:picMkLst>
        </pc:picChg>
      </pc:sldChg>
      <pc:sldChg chg="addSp delSp modSp new mod ord setBg">
        <pc:chgData name="Singh, Pradeep (RIS-MUM)" userId="78ca6cad-9c90-4f69-bb48-b0a27c35c2e9" providerId="ADAL" clId="{83327BFE-52A2-4837-A0D0-D821D840B30B}" dt="2024-09-26T06:58:52.419" v="1130" actId="26606"/>
        <pc:sldMkLst>
          <pc:docMk/>
          <pc:sldMk cId="1561482546" sldId="3472"/>
        </pc:sldMkLst>
        <pc:spChg chg="mod">
          <ac:chgData name="Singh, Pradeep (RIS-MUM)" userId="78ca6cad-9c90-4f69-bb48-b0a27c35c2e9" providerId="ADAL" clId="{83327BFE-52A2-4837-A0D0-D821D840B30B}" dt="2024-09-26T06:58:52.419" v="1130" actId="26606"/>
          <ac:spMkLst>
            <pc:docMk/>
            <pc:sldMk cId="1561482546" sldId="3472"/>
            <ac:spMk id="2" creationId="{BC931451-D4C6-D9DC-6E04-879ECD8B5603}"/>
          </ac:spMkLst>
        </pc:spChg>
        <pc:spChg chg="del mod">
          <ac:chgData name="Singh, Pradeep (RIS-MUM)" userId="78ca6cad-9c90-4f69-bb48-b0a27c35c2e9" providerId="ADAL" clId="{83327BFE-52A2-4837-A0D0-D821D840B30B}" dt="2024-09-26T05:06:26.344" v="272" actId="931"/>
          <ac:spMkLst>
            <pc:docMk/>
            <pc:sldMk cId="1561482546" sldId="3472"/>
            <ac:spMk id="3" creationId="{00B5BC8F-A41D-CC4F-E5F1-EB8BC47872B8}"/>
          </ac:spMkLst>
        </pc:spChg>
        <pc:spChg chg="del mod">
          <ac:chgData name="Singh, Pradeep (RIS-MUM)" userId="78ca6cad-9c90-4f69-bb48-b0a27c35c2e9" providerId="ADAL" clId="{83327BFE-52A2-4837-A0D0-D821D840B30B}" dt="2024-09-26T05:18:18.756" v="576" actId="26606"/>
          <ac:spMkLst>
            <pc:docMk/>
            <pc:sldMk cId="1561482546" sldId="3472"/>
            <ac:spMk id="4" creationId="{5A40EB99-A376-51FD-1B6F-440365052D79}"/>
          </ac:spMkLst>
        </pc:spChg>
        <pc:spChg chg="add del mod">
          <ac:chgData name="Singh, Pradeep (RIS-MUM)" userId="78ca6cad-9c90-4f69-bb48-b0a27c35c2e9" providerId="ADAL" clId="{83327BFE-52A2-4837-A0D0-D821D840B30B}" dt="2024-09-26T06:57:34.702" v="1117" actId="478"/>
          <ac:spMkLst>
            <pc:docMk/>
            <pc:sldMk cId="1561482546" sldId="3472"/>
            <ac:spMk id="10" creationId="{B54DE87D-903C-0A72-4CFA-1F46770EE672}"/>
          </ac:spMkLst>
        </pc:spChg>
        <pc:spChg chg="add del">
          <ac:chgData name="Singh, Pradeep (RIS-MUM)" userId="78ca6cad-9c90-4f69-bb48-b0a27c35c2e9" providerId="ADAL" clId="{83327BFE-52A2-4837-A0D0-D821D840B30B}" dt="2024-09-26T05:14:25.383" v="562" actId="26606"/>
          <ac:spMkLst>
            <pc:docMk/>
            <pc:sldMk cId="1561482546" sldId="3472"/>
            <ac:spMk id="11" creationId="{2EB492CD-616E-47F8-933B-5E2D952A0593}"/>
          </ac:spMkLst>
        </pc:spChg>
        <pc:spChg chg="add del">
          <ac:chgData name="Singh, Pradeep (RIS-MUM)" userId="78ca6cad-9c90-4f69-bb48-b0a27c35c2e9" providerId="ADAL" clId="{83327BFE-52A2-4837-A0D0-D821D840B30B}" dt="2024-09-26T05:14:25.383" v="562" actId="26606"/>
          <ac:spMkLst>
            <pc:docMk/>
            <pc:sldMk cId="1561482546" sldId="3472"/>
            <ac:spMk id="13" creationId="{59383CF9-23B5-4335-9B21-1791C4CF1C75}"/>
          </ac:spMkLst>
        </pc:spChg>
        <pc:spChg chg="add del mod">
          <ac:chgData name="Singh, Pradeep (RIS-MUM)" userId="78ca6cad-9c90-4f69-bb48-b0a27c35c2e9" providerId="ADAL" clId="{83327BFE-52A2-4837-A0D0-D821D840B30B}" dt="2024-09-26T06:57:50.801" v="1121" actId="478"/>
          <ac:spMkLst>
            <pc:docMk/>
            <pc:sldMk cId="1561482546" sldId="3472"/>
            <ac:spMk id="14" creationId="{7DCD3C3F-23C6-07EF-EC24-3E0E74D9D358}"/>
          </ac:spMkLst>
        </pc:spChg>
        <pc:spChg chg="add del">
          <ac:chgData name="Singh, Pradeep (RIS-MUM)" userId="78ca6cad-9c90-4f69-bb48-b0a27c35c2e9" providerId="ADAL" clId="{83327BFE-52A2-4837-A0D0-D821D840B30B}" dt="2024-09-26T05:14:25.383" v="562" actId="26606"/>
          <ac:spMkLst>
            <pc:docMk/>
            <pc:sldMk cId="1561482546" sldId="3472"/>
            <ac:spMk id="15" creationId="{0007FE00-9498-4706-B255-6437B0252C02}"/>
          </ac:spMkLst>
        </pc:spChg>
        <pc:spChg chg="add del">
          <ac:chgData name="Singh, Pradeep (RIS-MUM)" userId="78ca6cad-9c90-4f69-bb48-b0a27c35c2e9" providerId="ADAL" clId="{83327BFE-52A2-4837-A0D0-D821D840B30B}" dt="2024-09-26T05:14:29.911" v="564" actId="26606"/>
          <ac:spMkLst>
            <pc:docMk/>
            <pc:sldMk cId="1561482546" sldId="3472"/>
            <ac:spMk id="17" creationId="{2813A4FA-24A5-41ED-A534-3807D1B2F344}"/>
          </ac:spMkLst>
        </pc:spChg>
        <pc:spChg chg="add del">
          <ac:chgData name="Singh, Pradeep (RIS-MUM)" userId="78ca6cad-9c90-4f69-bb48-b0a27c35c2e9" providerId="ADAL" clId="{83327BFE-52A2-4837-A0D0-D821D840B30B}" dt="2024-09-26T05:14:29.911" v="564" actId="26606"/>
          <ac:spMkLst>
            <pc:docMk/>
            <pc:sldMk cId="1561482546" sldId="3472"/>
            <ac:spMk id="18" creationId="{12609869-9E80-471B-A487-A53288E0E791}"/>
          </ac:spMkLst>
        </pc:spChg>
        <pc:spChg chg="add del">
          <ac:chgData name="Singh, Pradeep (RIS-MUM)" userId="78ca6cad-9c90-4f69-bb48-b0a27c35c2e9" providerId="ADAL" clId="{83327BFE-52A2-4837-A0D0-D821D840B30B}" dt="2024-09-26T05:14:29.911" v="564" actId="26606"/>
          <ac:spMkLst>
            <pc:docMk/>
            <pc:sldMk cId="1561482546" sldId="3472"/>
            <ac:spMk id="19" creationId="{C3944F27-CA70-4E84-A51A-E6BF89558979}"/>
          </ac:spMkLst>
        </pc:spChg>
        <pc:spChg chg="add del">
          <ac:chgData name="Singh, Pradeep (RIS-MUM)" userId="78ca6cad-9c90-4f69-bb48-b0a27c35c2e9" providerId="ADAL" clId="{83327BFE-52A2-4837-A0D0-D821D840B30B}" dt="2024-09-26T05:14:29.911" v="564" actId="26606"/>
          <ac:spMkLst>
            <pc:docMk/>
            <pc:sldMk cId="1561482546" sldId="3472"/>
            <ac:spMk id="20" creationId="{7004738A-9D34-43E8-97D2-CA0EED4F8BE0}"/>
          </ac:spMkLst>
        </pc:spChg>
        <pc:spChg chg="add del">
          <ac:chgData name="Singh, Pradeep (RIS-MUM)" userId="78ca6cad-9c90-4f69-bb48-b0a27c35c2e9" providerId="ADAL" clId="{83327BFE-52A2-4837-A0D0-D821D840B30B}" dt="2024-09-26T05:14:29.911" v="564" actId="26606"/>
          <ac:spMkLst>
            <pc:docMk/>
            <pc:sldMk cId="1561482546" sldId="3472"/>
            <ac:spMk id="21" creationId="{B8B8D07F-F13E-443E-BA68-2D26672D76B9}"/>
          </ac:spMkLst>
        </pc:spChg>
        <pc:spChg chg="add del">
          <ac:chgData name="Singh, Pradeep (RIS-MUM)" userId="78ca6cad-9c90-4f69-bb48-b0a27c35c2e9" providerId="ADAL" clId="{83327BFE-52A2-4837-A0D0-D821D840B30B}" dt="2024-09-26T05:14:31.833" v="566" actId="26606"/>
          <ac:spMkLst>
            <pc:docMk/>
            <pc:sldMk cId="1561482546" sldId="3472"/>
            <ac:spMk id="23" creationId="{2EB492CD-616E-47F8-933B-5E2D952A0593}"/>
          </ac:spMkLst>
        </pc:spChg>
        <pc:spChg chg="add del">
          <ac:chgData name="Singh, Pradeep (RIS-MUM)" userId="78ca6cad-9c90-4f69-bb48-b0a27c35c2e9" providerId="ADAL" clId="{83327BFE-52A2-4837-A0D0-D821D840B30B}" dt="2024-09-26T05:14:31.833" v="566" actId="26606"/>
          <ac:spMkLst>
            <pc:docMk/>
            <pc:sldMk cId="1561482546" sldId="3472"/>
            <ac:spMk id="24" creationId="{59383CF9-23B5-4335-9B21-1791C4CF1C75}"/>
          </ac:spMkLst>
        </pc:spChg>
        <pc:spChg chg="add del">
          <ac:chgData name="Singh, Pradeep (RIS-MUM)" userId="78ca6cad-9c90-4f69-bb48-b0a27c35c2e9" providerId="ADAL" clId="{83327BFE-52A2-4837-A0D0-D821D840B30B}" dt="2024-09-26T05:14:31.833" v="566" actId="26606"/>
          <ac:spMkLst>
            <pc:docMk/>
            <pc:sldMk cId="1561482546" sldId="3472"/>
            <ac:spMk id="25" creationId="{0007FE00-9498-4706-B255-6437B0252C02}"/>
          </ac:spMkLst>
        </pc:spChg>
        <pc:spChg chg="add del">
          <ac:chgData name="Singh, Pradeep (RIS-MUM)" userId="78ca6cad-9c90-4f69-bb48-b0a27c35c2e9" providerId="ADAL" clId="{83327BFE-52A2-4837-A0D0-D821D840B30B}" dt="2024-09-26T05:14:34.113" v="568" actId="26606"/>
          <ac:spMkLst>
            <pc:docMk/>
            <pc:sldMk cId="1561482546" sldId="3472"/>
            <ac:spMk id="27" creationId="{12609869-9E80-471B-A487-A53288E0E791}"/>
          </ac:spMkLst>
        </pc:spChg>
        <pc:spChg chg="add del">
          <ac:chgData name="Singh, Pradeep (RIS-MUM)" userId="78ca6cad-9c90-4f69-bb48-b0a27c35c2e9" providerId="ADAL" clId="{83327BFE-52A2-4837-A0D0-D821D840B30B}" dt="2024-09-26T05:14:34.113" v="568" actId="26606"/>
          <ac:spMkLst>
            <pc:docMk/>
            <pc:sldMk cId="1561482546" sldId="3472"/>
            <ac:spMk id="28" creationId="{7004738A-9D34-43E8-97D2-CA0EED4F8BE0}"/>
          </ac:spMkLst>
        </pc:spChg>
        <pc:spChg chg="add del">
          <ac:chgData name="Singh, Pradeep (RIS-MUM)" userId="78ca6cad-9c90-4f69-bb48-b0a27c35c2e9" providerId="ADAL" clId="{83327BFE-52A2-4837-A0D0-D821D840B30B}" dt="2024-09-26T05:14:34.113" v="568" actId="26606"/>
          <ac:spMkLst>
            <pc:docMk/>
            <pc:sldMk cId="1561482546" sldId="3472"/>
            <ac:spMk id="29" creationId="{B8B8D07F-F13E-443E-BA68-2D26672D76B9}"/>
          </ac:spMkLst>
        </pc:spChg>
        <pc:spChg chg="add del">
          <ac:chgData name="Singh, Pradeep (RIS-MUM)" userId="78ca6cad-9c90-4f69-bb48-b0a27c35c2e9" providerId="ADAL" clId="{83327BFE-52A2-4837-A0D0-D821D840B30B}" dt="2024-09-26T05:14:34.113" v="568" actId="26606"/>
          <ac:spMkLst>
            <pc:docMk/>
            <pc:sldMk cId="1561482546" sldId="3472"/>
            <ac:spMk id="30" creationId="{2813A4FA-24A5-41ED-A534-3807D1B2F344}"/>
          </ac:spMkLst>
        </pc:spChg>
        <pc:spChg chg="add del">
          <ac:chgData name="Singh, Pradeep (RIS-MUM)" userId="78ca6cad-9c90-4f69-bb48-b0a27c35c2e9" providerId="ADAL" clId="{83327BFE-52A2-4837-A0D0-D821D840B30B}" dt="2024-09-26T05:14:34.113" v="568" actId="26606"/>
          <ac:spMkLst>
            <pc:docMk/>
            <pc:sldMk cId="1561482546" sldId="3472"/>
            <ac:spMk id="31" creationId="{C3944F27-CA70-4E84-A51A-E6BF89558979}"/>
          </ac:spMkLst>
        </pc:spChg>
        <pc:spChg chg="add del">
          <ac:chgData name="Singh, Pradeep (RIS-MUM)" userId="78ca6cad-9c90-4f69-bb48-b0a27c35c2e9" providerId="ADAL" clId="{83327BFE-52A2-4837-A0D0-D821D840B30B}" dt="2024-09-26T05:14:40.554" v="570" actId="26606"/>
          <ac:spMkLst>
            <pc:docMk/>
            <pc:sldMk cId="1561482546" sldId="3472"/>
            <ac:spMk id="33" creationId="{2EB492CD-616E-47F8-933B-5E2D952A0593}"/>
          </ac:spMkLst>
        </pc:spChg>
        <pc:spChg chg="add del">
          <ac:chgData name="Singh, Pradeep (RIS-MUM)" userId="78ca6cad-9c90-4f69-bb48-b0a27c35c2e9" providerId="ADAL" clId="{83327BFE-52A2-4837-A0D0-D821D840B30B}" dt="2024-09-26T05:14:40.554" v="570" actId="26606"/>
          <ac:spMkLst>
            <pc:docMk/>
            <pc:sldMk cId="1561482546" sldId="3472"/>
            <ac:spMk id="34" creationId="{59383CF9-23B5-4335-9B21-1791C4CF1C75}"/>
          </ac:spMkLst>
        </pc:spChg>
        <pc:spChg chg="add del">
          <ac:chgData name="Singh, Pradeep (RIS-MUM)" userId="78ca6cad-9c90-4f69-bb48-b0a27c35c2e9" providerId="ADAL" clId="{83327BFE-52A2-4837-A0D0-D821D840B30B}" dt="2024-09-26T05:14:40.554" v="570" actId="26606"/>
          <ac:spMkLst>
            <pc:docMk/>
            <pc:sldMk cId="1561482546" sldId="3472"/>
            <ac:spMk id="35" creationId="{0007FE00-9498-4706-B255-6437B0252C02}"/>
          </ac:spMkLst>
        </pc:spChg>
        <pc:spChg chg="add del">
          <ac:chgData name="Singh, Pradeep (RIS-MUM)" userId="78ca6cad-9c90-4f69-bb48-b0a27c35c2e9" providerId="ADAL" clId="{83327BFE-52A2-4837-A0D0-D821D840B30B}" dt="2024-09-26T05:14:43.835" v="572" actId="26606"/>
          <ac:spMkLst>
            <pc:docMk/>
            <pc:sldMk cId="1561482546" sldId="3472"/>
            <ac:spMk id="37" creationId="{E8A8EAB8-D2FF-444D-B34B-7D32F106AD0E}"/>
          </ac:spMkLst>
        </pc:spChg>
        <pc:spChg chg="add del">
          <ac:chgData name="Singh, Pradeep (RIS-MUM)" userId="78ca6cad-9c90-4f69-bb48-b0a27c35c2e9" providerId="ADAL" clId="{83327BFE-52A2-4837-A0D0-D821D840B30B}" dt="2024-09-26T06:58:52.419" v="1130" actId="26606"/>
          <ac:spMkLst>
            <pc:docMk/>
            <pc:sldMk cId="1561482546" sldId="3472"/>
            <ac:spMk id="41" creationId="{2EB492CD-616E-47F8-933B-5E2D952A0593}"/>
          </ac:spMkLst>
        </pc:spChg>
        <pc:spChg chg="add del">
          <ac:chgData name="Singh, Pradeep (RIS-MUM)" userId="78ca6cad-9c90-4f69-bb48-b0a27c35c2e9" providerId="ADAL" clId="{83327BFE-52A2-4837-A0D0-D821D840B30B}" dt="2024-09-26T06:58:52.419" v="1130" actId="26606"/>
          <ac:spMkLst>
            <pc:docMk/>
            <pc:sldMk cId="1561482546" sldId="3472"/>
            <ac:spMk id="42" creationId="{59383CF9-23B5-4335-9B21-1791C4CF1C75}"/>
          </ac:spMkLst>
        </pc:spChg>
        <pc:spChg chg="add del">
          <ac:chgData name="Singh, Pradeep (RIS-MUM)" userId="78ca6cad-9c90-4f69-bb48-b0a27c35c2e9" providerId="ADAL" clId="{83327BFE-52A2-4837-A0D0-D821D840B30B}" dt="2024-09-26T06:58:52.419" v="1130" actId="26606"/>
          <ac:spMkLst>
            <pc:docMk/>
            <pc:sldMk cId="1561482546" sldId="3472"/>
            <ac:spMk id="43" creationId="{0007FE00-9498-4706-B255-6437B0252C02}"/>
          </ac:spMkLst>
        </pc:spChg>
        <pc:spChg chg="add del">
          <ac:chgData name="Singh, Pradeep (RIS-MUM)" userId="78ca6cad-9c90-4f69-bb48-b0a27c35c2e9" providerId="ADAL" clId="{83327BFE-52A2-4837-A0D0-D821D840B30B}" dt="2024-09-26T06:58:44.815" v="1126" actId="26606"/>
          <ac:spMkLst>
            <pc:docMk/>
            <pc:sldMk cId="1561482546" sldId="3472"/>
            <ac:spMk id="50" creationId="{EDDBB197-D710-4A4F-A9CA-FD2177498BE8}"/>
          </ac:spMkLst>
        </pc:spChg>
        <pc:spChg chg="add del">
          <ac:chgData name="Singh, Pradeep (RIS-MUM)" userId="78ca6cad-9c90-4f69-bb48-b0a27c35c2e9" providerId="ADAL" clId="{83327BFE-52A2-4837-A0D0-D821D840B30B}" dt="2024-09-26T06:58:44.815" v="1126" actId="26606"/>
          <ac:spMkLst>
            <pc:docMk/>
            <pc:sldMk cId="1561482546" sldId="3472"/>
            <ac:spMk id="52" creationId="{975D1CFA-2CDB-4B64-BD9F-85744E8DA12F}"/>
          </ac:spMkLst>
        </pc:spChg>
        <pc:spChg chg="add del">
          <ac:chgData name="Singh, Pradeep (RIS-MUM)" userId="78ca6cad-9c90-4f69-bb48-b0a27c35c2e9" providerId="ADAL" clId="{83327BFE-52A2-4837-A0D0-D821D840B30B}" dt="2024-09-26T06:58:52.419" v="1130" actId="26606"/>
          <ac:spMkLst>
            <pc:docMk/>
            <pc:sldMk cId="1561482546" sldId="3472"/>
            <ac:spMk id="60" creationId="{EDDBB197-D710-4A4F-A9CA-FD2177498BE8}"/>
          </ac:spMkLst>
        </pc:spChg>
        <pc:spChg chg="add del">
          <ac:chgData name="Singh, Pradeep (RIS-MUM)" userId="78ca6cad-9c90-4f69-bb48-b0a27c35c2e9" providerId="ADAL" clId="{83327BFE-52A2-4837-A0D0-D821D840B30B}" dt="2024-09-26T06:58:52.419" v="1130" actId="26606"/>
          <ac:spMkLst>
            <pc:docMk/>
            <pc:sldMk cId="1561482546" sldId="3472"/>
            <ac:spMk id="61" creationId="{975D1CFA-2CDB-4B64-BD9F-85744E8DA12F}"/>
          </ac:spMkLst>
        </pc:spChg>
        <pc:grpChg chg="add del">
          <ac:chgData name="Singh, Pradeep (RIS-MUM)" userId="78ca6cad-9c90-4f69-bb48-b0a27c35c2e9" providerId="ADAL" clId="{83327BFE-52A2-4837-A0D0-D821D840B30B}" dt="2024-09-26T06:58:44.815" v="1126" actId="26606"/>
          <ac:grpSpMkLst>
            <pc:docMk/>
            <pc:sldMk cId="1561482546" sldId="3472"/>
            <ac:grpSpMk id="54" creationId="{25EE5136-01F1-466C-962D-BA9B4C6757AA}"/>
          </ac:grpSpMkLst>
        </pc:grpChg>
        <pc:grpChg chg="add del">
          <ac:chgData name="Singh, Pradeep (RIS-MUM)" userId="78ca6cad-9c90-4f69-bb48-b0a27c35c2e9" providerId="ADAL" clId="{83327BFE-52A2-4837-A0D0-D821D840B30B}" dt="2024-09-26T06:58:52.419" v="1130" actId="26606"/>
          <ac:grpSpMkLst>
            <pc:docMk/>
            <pc:sldMk cId="1561482546" sldId="3472"/>
            <ac:grpSpMk id="62" creationId="{25EE5136-01F1-466C-962D-BA9B4C6757AA}"/>
          </ac:grpSpMkLst>
        </pc:grpChg>
        <pc:graphicFrameChg chg="add del mod modGraphic">
          <ac:chgData name="Singh, Pradeep (RIS-MUM)" userId="78ca6cad-9c90-4f69-bb48-b0a27c35c2e9" providerId="ADAL" clId="{83327BFE-52A2-4837-A0D0-D821D840B30B}" dt="2024-09-26T05:11:32.066" v="356" actId="478"/>
          <ac:graphicFrameMkLst>
            <pc:docMk/>
            <pc:sldMk cId="1561482546" sldId="3472"/>
            <ac:graphicFrameMk id="7" creationId="{E5F44C9A-D2B8-AD8B-19BF-6E7B1A1314D7}"/>
          </ac:graphicFrameMkLst>
        </pc:graphicFrameChg>
        <pc:graphicFrameChg chg="add del modGraphic">
          <ac:chgData name="Singh, Pradeep (RIS-MUM)" userId="78ca6cad-9c90-4f69-bb48-b0a27c35c2e9" providerId="ADAL" clId="{83327BFE-52A2-4837-A0D0-D821D840B30B}" dt="2024-09-26T05:16:55.836" v="575" actId="478"/>
          <ac:graphicFrameMkLst>
            <pc:docMk/>
            <pc:sldMk cId="1561482546" sldId="3472"/>
            <ac:graphicFrameMk id="8" creationId="{707928EB-2F5E-CA54-AE07-6DD92C4472F1}"/>
          </ac:graphicFrameMkLst>
        </pc:graphicFrameChg>
        <pc:graphicFrameChg chg="add mod modGraphic">
          <ac:chgData name="Singh, Pradeep (RIS-MUM)" userId="78ca6cad-9c90-4f69-bb48-b0a27c35c2e9" providerId="ADAL" clId="{83327BFE-52A2-4837-A0D0-D821D840B30B}" dt="2024-09-26T06:58:52.419" v="1130" actId="26606"/>
          <ac:graphicFrameMkLst>
            <pc:docMk/>
            <pc:sldMk cId="1561482546" sldId="3472"/>
            <ac:graphicFrameMk id="45" creationId="{8258B150-3EC7-B6AD-C06D-802D60EE650F}"/>
          </ac:graphicFrameMkLst>
        </pc:graphicFrameChg>
        <pc:picChg chg="add del mod ord modCrop">
          <ac:chgData name="Singh, Pradeep (RIS-MUM)" userId="78ca6cad-9c90-4f69-bb48-b0a27c35c2e9" providerId="ADAL" clId="{83327BFE-52A2-4837-A0D0-D821D840B30B}" dt="2024-09-26T06:58:52.419" v="1130" actId="26606"/>
          <ac:picMkLst>
            <pc:docMk/>
            <pc:sldMk cId="1561482546" sldId="3472"/>
            <ac:picMk id="6" creationId="{BE295DE7-E957-64AB-44A5-EE5A67665534}"/>
          </ac:picMkLst>
        </pc:picChg>
        <pc:picChg chg="add mod">
          <ac:chgData name="Singh, Pradeep (RIS-MUM)" userId="78ca6cad-9c90-4f69-bb48-b0a27c35c2e9" providerId="ADAL" clId="{83327BFE-52A2-4837-A0D0-D821D840B30B}" dt="2024-09-26T06:57:33.703" v="1116" actId="1076"/>
          <ac:picMkLst>
            <pc:docMk/>
            <pc:sldMk cId="1561482546" sldId="3472"/>
            <ac:picMk id="1026" creationId="{37E95E8F-DAB4-85F8-E70F-5AFB36892846}"/>
          </ac:picMkLst>
        </pc:picChg>
        <pc:picChg chg="add mod">
          <ac:chgData name="Singh, Pradeep (RIS-MUM)" userId="78ca6cad-9c90-4f69-bb48-b0a27c35c2e9" providerId="ADAL" clId="{83327BFE-52A2-4837-A0D0-D821D840B30B}" dt="2024-09-26T06:57:53.485" v="1122" actId="1076"/>
          <ac:picMkLst>
            <pc:docMk/>
            <pc:sldMk cId="1561482546" sldId="3472"/>
            <ac:picMk id="1028" creationId="{BF22B069-3C7E-A0F8-C1D2-F158F64541B4}"/>
          </ac:picMkLst>
        </pc:picChg>
        <pc:cxnChg chg="add del">
          <ac:chgData name="Singh, Pradeep (RIS-MUM)" userId="78ca6cad-9c90-4f69-bb48-b0a27c35c2e9" providerId="ADAL" clId="{83327BFE-52A2-4837-A0D0-D821D840B30B}" dt="2024-09-26T05:14:43.835" v="572" actId="26606"/>
          <ac:cxnSpMkLst>
            <pc:docMk/>
            <pc:sldMk cId="1561482546" sldId="3472"/>
            <ac:cxnSpMk id="38" creationId="{EEA38897-7BA3-4408-8083-3235339C4A60}"/>
          </ac:cxnSpMkLst>
        </pc:cxnChg>
        <pc:cxnChg chg="add del">
          <ac:chgData name="Singh, Pradeep (RIS-MUM)" userId="78ca6cad-9c90-4f69-bb48-b0a27c35c2e9" providerId="ADAL" clId="{83327BFE-52A2-4837-A0D0-D821D840B30B}" dt="2024-09-26T05:14:43.835" v="572" actId="26606"/>
          <ac:cxnSpMkLst>
            <pc:docMk/>
            <pc:sldMk cId="1561482546" sldId="3472"/>
            <ac:cxnSpMk id="39" creationId="{F11AD06B-AB20-4097-8606-5DA00DBACE88}"/>
          </ac:cxnSpMkLst>
        </pc:cxnChg>
      </pc:sldChg>
      <pc:sldChg chg="new del">
        <pc:chgData name="Singh, Pradeep (RIS-MUM)" userId="78ca6cad-9c90-4f69-bb48-b0a27c35c2e9" providerId="ADAL" clId="{83327BFE-52A2-4837-A0D0-D821D840B30B}" dt="2024-09-26T05:04:00.373" v="241" actId="680"/>
        <pc:sldMkLst>
          <pc:docMk/>
          <pc:sldMk cId="1635171507" sldId="3472"/>
        </pc:sldMkLst>
      </pc:sldChg>
      <pc:sldChg chg="new del">
        <pc:chgData name="Singh, Pradeep (RIS-MUM)" userId="78ca6cad-9c90-4f69-bb48-b0a27c35c2e9" providerId="ADAL" clId="{83327BFE-52A2-4837-A0D0-D821D840B30B}" dt="2024-09-26T05:23:32.038" v="582" actId="47"/>
        <pc:sldMkLst>
          <pc:docMk/>
          <pc:sldMk cId="3582463665" sldId="3473"/>
        </pc:sldMkLst>
      </pc:sldChg>
    </pc:docChg>
  </pc:docChgLst>
</pc:chgInfo>
</file>

<file path=ppt/diagrams/_rels/data1.xml.rels><?xml version="1.0" encoding="UTF-8" standalone="yes"?>
<Relationships xmlns="http://schemas.openxmlformats.org/package/2006/relationships"><Relationship Id="rId2" Type="http://schemas.openxmlformats.org/officeDocument/2006/relationships/hyperlink" Target="https://github.com/omvalia/LNRSHACKATHON_OM_VALIA.git" TargetMode="External"/><Relationship Id="rId1" Type="http://schemas.openxmlformats.org/officeDocument/2006/relationships/hyperlink" Target="https://github.com/omvalia" TargetMode="External"/></Relationships>
</file>

<file path=ppt/diagrams/_rels/data3.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10.png"/><Relationship Id="rId10" Type="http://schemas.openxmlformats.org/officeDocument/2006/relationships/image" Target="../media/image15.svg"/><Relationship Id="rId4" Type="http://schemas.openxmlformats.org/officeDocument/2006/relationships/image" Target="../media/image9.svg"/><Relationship Id="rId9" Type="http://schemas.openxmlformats.org/officeDocument/2006/relationships/image" Target="../media/image14.png"/></Relationships>
</file>

<file path=ppt/diagrams/_rels/drawing1.xml.rels><?xml version="1.0" encoding="UTF-8" standalone="yes"?>
<Relationships xmlns="http://schemas.openxmlformats.org/package/2006/relationships"><Relationship Id="rId2" Type="http://schemas.openxmlformats.org/officeDocument/2006/relationships/hyperlink" Target="https://github.com/omvalia/LNRSHACKATHON_OM_VALIA.git" TargetMode="External"/><Relationship Id="rId1" Type="http://schemas.openxmlformats.org/officeDocument/2006/relationships/hyperlink" Target="https://github.com/omvalia" TargetMode="External"/></Relationships>
</file>

<file path=ppt/diagrams/_rels/drawing3.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10.png"/><Relationship Id="rId10" Type="http://schemas.openxmlformats.org/officeDocument/2006/relationships/image" Target="../media/image15.svg"/><Relationship Id="rId4" Type="http://schemas.openxmlformats.org/officeDocument/2006/relationships/image" Target="../media/image9.svg"/><Relationship Id="rId9" Type="http://schemas.openxmlformats.org/officeDocument/2006/relationships/image" Target="../media/image14.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701BE0A-C3CB-4716-AB96-AD8C1F9F55B4}"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B2E6BEB4-4BEF-49DC-AF2E-576834A909ED}">
      <dgm:prSet/>
      <dgm:spPr/>
      <dgm:t>
        <a:bodyPr/>
        <a:lstStyle/>
        <a:p>
          <a:pPr>
            <a:lnSpc>
              <a:spcPct val="100000"/>
            </a:lnSpc>
          </a:pPr>
          <a:r>
            <a:rPr lang="en-US" dirty="0"/>
            <a:t>Name: Om Valia</a:t>
          </a:r>
        </a:p>
      </dgm:t>
    </dgm:pt>
    <dgm:pt modelId="{357DB2CD-539B-42D4-A1EA-F7F755C62596}" type="parTrans" cxnId="{ECF19628-18A4-4058-AD8A-AB72A5DE3A77}">
      <dgm:prSet/>
      <dgm:spPr/>
      <dgm:t>
        <a:bodyPr/>
        <a:lstStyle/>
        <a:p>
          <a:endParaRPr lang="en-US"/>
        </a:p>
      </dgm:t>
    </dgm:pt>
    <dgm:pt modelId="{515C62B7-3B09-44F1-BCEB-0C43ADFA8955}" type="sibTrans" cxnId="{ECF19628-18A4-4058-AD8A-AB72A5DE3A77}">
      <dgm:prSet/>
      <dgm:spPr/>
      <dgm:t>
        <a:bodyPr/>
        <a:lstStyle/>
        <a:p>
          <a:endParaRPr lang="en-US"/>
        </a:p>
      </dgm:t>
    </dgm:pt>
    <dgm:pt modelId="{4207FAC2-2E32-4F9E-B40A-63D1E4044598}">
      <dgm:prSet/>
      <dgm:spPr>
        <a:ln>
          <a:noFill/>
        </a:ln>
      </dgm:spPr>
      <dgm:t>
        <a:bodyPr/>
        <a:lstStyle/>
        <a:p>
          <a:r>
            <a:rPr lang="en-US" dirty="0"/>
            <a:t>Email Id: om.valia034@nmims.in</a:t>
          </a:r>
          <a:endParaRPr lang="en-US" dirty="0">
            <a:solidFill>
              <a:schemeClr val="bg1"/>
            </a:solidFill>
          </a:endParaRPr>
        </a:p>
      </dgm:t>
    </dgm:pt>
    <dgm:pt modelId="{3913EA2D-B2E0-415B-B448-73D668962711}" type="parTrans" cxnId="{9F4A4DB6-0A11-4462-B9D5-43EE55B7118D}">
      <dgm:prSet/>
      <dgm:spPr/>
      <dgm:t>
        <a:bodyPr/>
        <a:lstStyle/>
        <a:p>
          <a:endParaRPr lang="en-US"/>
        </a:p>
      </dgm:t>
    </dgm:pt>
    <dgm:pt modelId="{3754FF19-1C0A-42A9-9791-5802D4CD96FF}" type="sibTrans" cxnId="{9F4A4DB6-0A11-4462-B9D5-43EE55B7118D}">
      <dgm:prSet/>
      <dgm:spPr/>
      <dgm:t>
        <a:bodyPr/>
        <a:lstStyle/>
        <a:p>
          <a:endParaRPr lang="en-US"/>
        </a:p>
      </dgm:t>
    </dgm:pt>
    <dgm:pt modelId="{B687A22B-84BE-49B5-9865-E8353FF4D2CF}">
      <dgm:prSet/>
      <dgm:spPr/>
      <dgm:t>
        <a:bodyPr/>
        <a:lstStyle/>
        <a:p>
          <a:pPr>
            <a:lnSpc>
              <a:spcPct val="100000"/>
            </a:lnSpc>
          </a:pPr>
          <a:r>
            <a:rPr lang="en-US" dirty="0"/>
            <a:t>Contact No: 9004475994</a:t>
          </a:r>
        </a:p>
      </dgm:t>
    </dgm:pt>
    <dgm:pt modelId="{9348E2D9-C322-43B6-81BB-68456AE3E2A3}" type="parTrans" cxnId="{3D0B2F77-5F50-400F-BD0A-3E7F40D83B87}">
      <dgm:prSet/>
      <dgm:spPr/>
      <dgm:t>
        <a:bodyPr/>
        <a:lstStyle/>
        <a:p>
          <a:endParaRPr lang="en-US"/>
        </a:p>
      </dgm:t>
    </dgm:pt>
    <dgm:pt modelId="{9B2FF502-C14D-4F8B-B710-D200173C549F}" type="sibTrans" cxnId="{3D0B2F77-5F50-400F-BD0A-3E7F40D83B87}">
      <dgm:prSet/>
      <dgm:spPr/>
      <dgm:t>
        <a:bodyPr/>
        <a:lstStyle/>
        <a:p>
          <a:endParaRPr lang="en-US"/>
        </a:p>
      </dgm:t>
    </dgm:pt>
    <dgm:pt modelId="{82B71270-F96E-4BD0-803C-1116EDBC2C8C}">
      <dgm:prSet/>
      <dgm:spPr/>
      <dgm:t>
        <a:bodyPr/>
        <a:lstStyle/>
        <a:p>
          <a:r>
            <a:rPr lang="en-US" dirty="0" err="1"/>
            <a:t>Github</a:t>
          </a:r>
          <a:r>
            <a:rPr lang="en-US" dirty="0"/>
            <a:t> Account: </a:t>
          </a:r>
          <a:r>
            <a:rPr lang="en-IN"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https://github.com/omvalia</a:t>
          </a:r>
          <a:endParaRPr lang="en-US" dirty="0">
            <a:solidFill>
              <a:schemeClr val="bg1"/>
            </a:solidFill>
          </a:endParaRPr>
        </a:p>
      </dgm:t>
    </dgm:pt>
    <dgm:pt modelId="{455DB0CC-B2DA-4EFB-8461-96A74F9DE10E}" type="parTrans" cxnId="{FD2270BE-F61B-4244-9703-C1BB2894C534}">
      <dgm:prSet/>
      <dgm:spPr/>
      <dgm:t>
        <a:bodyPr/>
        <a:lstStyle/>
        <a:p>
          <a:endParaRPr lang="en-US"/>
        </a:p>
      </dgm:t>
    </dgm:pt>
    <dgm:pt modelId="{30023E9E-BF30-4883-909E-DFE4B197EF91}" type="sibTrans" cxnId="{FD2270BE-F61B-4244-9703-C1BB2894C534}">
      <dgm:prSet/>
      <dgm:spPr/>
      <dgm:t>
        <a:bodyPr/>
        <a:lstStyle/>
        <a:p>
          <a:endParaRPr lang="en-US"/>
        </a:p>
      </dgm:t>
    </dgm:pt>
    <dgm:pt modelId="{BB4288F1-EFC7-474E-B0DC-C64AED05A3D0}">
      <dgm:prSet/>
      <dgm:spPr/>
      <dgm:t>
        <a:bodyPr/>
        <a:lstStyle/>
        <a:p>
          <a:pPr>
            <a:lnSpc>
              <a:spcPct val="100000"/>
            </a:lnSpc>
          </a:pPr>
          <a:r>
            <a:rPr lang="en-US" dirty="0"/>
            <a:t>College: </a:t>
          </a:r>
          <a:r>
            <a:rPr lang="en-US" b="0" i="0" dirty="0"/>
            <a:t>Mukesh Patel School of Technology Management &amp; Engineering, Mumbai</a:t>
          </a:r>
          <a:endParaRPr lang="en-US" dirty="0"/>
        </a:p>
      </dgm:t>
    </dgm:pt>
    <dgm:pt modelId="{D574F96D-9F88-4CEF-84D5-B3352336067A}" type="parTrans" cxnId="{9A1B800F-DF58-439C-9461-AEBFB74FE08D}">
      <dgm:prSet/>
      <dgm:spPr/>
      <dgm:t>
        <a:bodyPr/>
        <a:lstStyle/>
        <a:p>
          <a:endParaRPr lang="en-IN"/>
        </a:p>
      </dgm:t>
    </dgm:pt>
    <dgm:pt modelId="{BF7C9B31-F66F-4FD4-87FB-5B08D119DB85}" type="sibTrans" cxnId="{9A1B800F-DF58-439C-9461-AEBFB74FE08D}">
      <dgm:prSet/>
      <dgm:spPr/>
      <dgm:t>
        <a:bodyPr/>
        <a:lstStyle/>
        <a:p>
          <a:endParaRPr lang="en-IN"/>
        </a:p>
      </dgm:t>
    </dgm:pt>
    <dgm:pt modelId="{7B08EFD8-3894-4459-A032-B4B561DE8A09}">
      <dgm:prSet/>
      <dgm:spPr/>
      <dgm:t>
        <a:bodyPr/>
        <a:lstStyle/>
        <a:p>
          <a:pPr>
            <a:lnSpc>
              <a:spcPct val="100000"/>
            </a:lnSpc>
          </a:pPr>
          <a:r>
            <a:rPr lang="en-US" dirty="0"/>
            <a:t>Student Id: 70612300034</a:t>
          </a:r>
        </a:p>
      </dgm:t>
    </dgm:pt>
    <dgm:pt modelId="{DB10B87E-6412-4151-8CF3-3DDE49F34148}" type="parTrans" cxnId="{786CAD39-0719-4C7C-BFE9-5F6403271E23}">
      <dgm:prSet/>
      <dgm:spPr/>
      <dgm:t>
        <a:bodyPr/>
        <a:lstStyle/>
        <a:p>
          <a:endParaRPr lang="en-IN"/>
        </a:p>
      </dgm:t>
    </dgm:pt>
    <dgm:pt modelId="{0CFBEAF6-C440-4222-AED6-2A0A7BA1DA49}" type="sibTrans" cxnId="{786CAD39-0719-4C7C-BFE9-5F6403271E23}">
      <dgm:prSet/>
      <dgm:spPr/>
      <dgm:t>
        <a:bodyPr/>
        <a:lstStyle/>
        <a:p>
          <a:endParaRPr lang="en-IN"/>
        </a:p>
      </dgm:t>
    </dgm:pt>
    <dgm:pt modelId="{B0ED103D-1E70-4793-922B-A692B243DD9A}">
      <dgm:prSet/>
      <dgm:spPr/>
      <dgm:t>
        <a:bodyPr/>
        <a:lstStyle/>
        <a:p>
          <a:r>
            <a:rPr lang="en-US" dirty="0">
              <a:solidFill>
                <a:schemeClr val="bg1"/>
              </a:solidFill>
            </a:rPr>
            <a:t>Repo Link: </a:t>
          </a:r>
          <a:r>
            <a:rPr lang="en-IN" dirty="0">
              <a:solidFill>
                <a:schemeClr val="bg1"/>
              </a:solidFill>
              <a:hlinkClick xmlns:r="http://schemas.openxmlformats.org/officeDocument/2006/relationships" r:id="rId2">
                <a:extLst>
                  <a:ext uri="{A12FA001-AC4F-418D-AE19-62706E023703}">
                    <ahyp:hlinkClr xmlns:ahyp="http://schemas.microsoft.com/office/drawing/2018/hyperlinkcolor" val="tx"/>
                  </a:ext>
                </a:extLst>
              </a:hlinkClick>
            </a:rPr>
            <a:t>https://github.com/omvalia/LNRSHACKATHON_OM_VALIA.git</a:t>
          </a:r>
          <a:endParaRPr lang="en-US" dirty="0">
            <a:solidFill>
              <a:schemeClr val="bg1"/>
            </a:solidFill>
          </a:endParaRPr>
        </a:p>
      </dgm:t>
    </dgm:pt>
    <dgm:pt modelId="{5A959732-5788-413C-9D96-A02CF61F7E8B}" type="parTrans" cxnId="{CC0934A4-BB77-4042-866C-E9698302993E}">
      <dgm:prSet/>
      <dgm:spPr/>
      <dgm:t>
        <a:bodyPr/>
        <a:lstStyle/>
        <a:p>
          <a:endParaRPr lang="en-IN"/>
        </a:p>
      </dgm:t>
    </dgm:pt>
    <dgm:pt modelId="{32B6F8AA-89F8-4ECC-A7CE-A792834B7BDD}" type="sibTrans" cxnId="{CC0934A4-BB77-4042-866C-E9698302993E}">
      <dgm:prSet/>
      <dgm:spPr/>
      <dgm:t>
        <a:bodyPr/>
        <a:lstStyle/>
        <a:p>
          <a:endParaRPr lang="en-IN"/>
        </a:p>
      </dgm:t>
    </dgm:pt>
    <dgm:pt modelId="{EC97B3A0-9996-4752-82B1-1045AB1F2E0C}">
      <dgm:prSet/>
      <dgm:spPr/>
      <dgm:t>
        <a:bodyPr/>
        <a:lstStyle/>
        <a:p>
          <a:pPr>
            <a:lnSpc>
              <a:spcPct val="100000"/>
            </a:lnSpc>
          </a:pPr>
          <a:r>
            <a:rPr lang="en-US" dirty="0"/>
            <a:t>Topic: Damage Detection through photos or videos</a:t>
          </a:r>
        </a:p>
      </dgm:t>
    </dgm:pt>
    <dgm:pt modelId="{D53C431E-9C32-484F-8984-F11D48054752}" type="sibTrans" cxnId="{423C436D-B48E-4C16-8480-76CCCBD7CA93}">
      <dgm:prSet/>
      <dgm:spPr/>
      <dgm:t>
        <a:bodyPr/>
        <a:lstStyle/>
        <a:p>
          <a:endParaRPr lang="en-US"/>
        </a:p>
      </dgm:t>
    </dgm:pt>
    <dgm:pt modelId="{1D9E5FAC-FEA2-44C0-8176-393EA90D0E33}" type="parTrans" cxnId="{423C436D-B48E-4C16-8480-76CCCBD7CA93}">
      <dgm:prSet/>
      <dgm:spPr/>
      <dgm:t>
        <a:bodyPr/>
        <a:lstStyle/>
        <a:p>
          <a:endParaRPr lang="en-US"/>
        </a:p>
      </dgm:t>
    </dgm:pt>
    <dgm:pt modelId="{63A72396-9862-4149-AF86-30AA35A44052}" type="pres">
      <dgm:prSet presAssocID="{7701BE0A-C3CB-4716-AB96-AD8C1F9F55B4}" presName="linear" presStyleCnt="0">
        <dgm:presLayoutVars>
          <dgm:animLvl val="lvl"/>
          <dgm:resizeHandles val="exact"/>
        </dgm:presLayoutVars>
      </dgm:prSet>
      <dgm:spPr/>
    </dgm:pt>
    <dgm:pt modelId="{5548ED75-76B2-406B-B75B-A15C4171C0B3}" type="pres">
      <dgm:prSet presAssocID="{B2E6BEB4-4BEF-49DC-AF2E-576834A909ED}" presName="parentText" presStyleLbl="node1" presStyleIdx="0" presStyleCnt="8">
        <dgm:presLayoutVars>
          <dgm:chMax val="0"/>
          <dgm:bulletEnabled val="1"/>
        </dgm:presLayoutVars>
      </dgm:prSet>
      <dgm:spPr/>
    </dgm:pt>
    <dgm:pt modelId="{4DAA64AD-CCE3-4A41-844B-7413F7106FA7}" type="pres">
      <dgm:prSet presAssocID="{515C62B7-3B09-44F1-BCEB-0C43ADFA8955}" presName="spacer" presStyleCnt="0"/>
      <dgm:spPr/>
    </dgm:pt>
    <dgm:pt modelId="{994E0F4C-DABB-4ABE-952F-3C71A3DA4759}" type="pres">
      <dgm:prSet presAssocID="{4207FAC2-2E32-4F9E-B40A-63D1E4044598}" presName="parentText" presStyleLbl="node1" presStyleIdx="1" presStyleCnt="8">
        <dgm:presLayoutVars>
          <dgm:chMax val="0"/>
          <dgm:bulletEnabled val="1"/>
        </dgm:presLayoutVars>
      </dgm:prSet>
      <dgm:spPr/>
    </dgm:pt>
    <dgm:pt modelId="{6BB71D20-C060-4CEC-8EC6-C2FBD1E23510}" type="pres">
      <dgm:prSet presAssocID="{3754FF19-1C0A-42A9-9791-5802D4CD96FF}" presName="spacer" presStyleCnt="0"/>
      <dgm:spPr/>
    </dgm:pt>
    <dgm:pt modelId="{EE296C0C-54D6-417E-9124-B37C69D53C88}" type="pres">
      <dgm:prSet presAssocID="{B687A22B-84BE-49B5-9865-E8353FF4D2CF}" presName="parentText" presStyleLbl="node1" presStyleIdx="2" presStyleCnt="8">
        <dgm:presLayoutVars>
          <dgm:chMax val="0"/>
          <dgm:bulletEnabled val="1"/>
        </dgm:presLayoutVars>
      </dgm:prSet>
      <dgm:spPr/>
    </dgm:pt>
    <dgm:pt modelId="{ED60F8D6-DE74-452D-B177-06DFCDBED345}" type="pres">
      <dgm:prSet presAssocID="{9B2FF502-C14D-4F8B-B710-D200173C549F}" presName="spacer" presStyleCnt="0"/>
      <dgm:spPr/>
    </dgm:pt>
    <dgm:pt modelId="{3C993390-B9E1-4D81-85EE-BDE307F07A98}" type="pres">
      <dgm:prSet presAssocID="{82B71270-F96E-4BD0-803C-1116EDBC2C8C}" presName="parentText" presStyleLbl="node1" presStyleIdx="3" presStyleCnt="8">
        <dgm:presLayoutVars>
          <dgm:chMax val="0"/>
          <dgm:bulletEnabled val="1"/>
        </dgm:presLayoutVars>
      </dgm:prSet>
      <dgm:spPr/>
    </dgm:pt>
    <dgm:pt modelId="{21EEBEDC-69FA-407C-9A17-687799BB55A3}" type="pres">
      <dgm:prSet presAssocID="{30023E9E-BF30-4883-909E-DFE4B197EF91}" presName="spacer" presStyleCnt="0"/>
      <dgm:spPr/>
    </dgm:pt>
    <dgm:pt modelId="{E1AC9829-54E4-43EB-8A30-0D3A2D166B54}" type="pres">
      <dgm:prSet presAssocID="{B0ED103D-1E70-4793-922B-A692B243DD9A}" presName="parentText" presStyleLbl="node1" presStyleIdx="4" presStyleCnt="8">
        <dgm:presLayoutVars>
          <dgm:chMax val="0"/>
          <dgm:bulletEnabled val="1"/>
        </dgm:presLayoutVars>
      </dgm:prSet>
      <dgm:spPr/>
    </dgm:pt>
    <dgm:pt modelId="{6ED76C39-D56B-4EDB-92CE-ED32704F63DA}" type="pres">
      <dgm:prSet presAssocID="{32B6F8AA-89F8-4ECC-A7CE-A792834B7BDD}" presName="spacer" presStyleCnt="0"/>
      <dgm:spPr/>
    </dgm:pt>
    <dgm:pt modelId="{5B80FC30-75D7-4AAE-BB72-E19D2B89C2FD}" type="pres">
      <dgm:prSet presAssocID="{EC97B3A0-9996-4752-82B1-1045AB1F2E0C}" presName="parentText" presStyleLbl="node1" presStyleIdx="5" presStyleCnt="8">
        <dgm:presLayoutVars>
          <dgm:chMax val="0"/>
          <dgm:bulletEnabled val="1"/>
        </dgm:presLayoutVars>
      </dgm:prSet>
      <dgm:spPr/>
    </dgm:pt>
    <dgm:pt modelId="{BA3889CF-CAF0-4A40-BE9B-FBF4EA0EDFA5}" type="pres">
      <dgm:prSet presAssocID="{D53C431E-9C32-484F-8984-F11D48054752}" presName="spacer" presStyleCnt="0"/>
      <dgm:spPr/>
    </dgm:pt>
    <dgm:pt modelId="{464F68E7-DA77-4225-99DA-7802E77E85CE}" type="pres">
      <dgm:prSet presAssocID="{BB4288F1-EFC7-474E-B0DC-C64AED05A3D0}" presName="parentText" presStyleLbl="node1" presStyleIdx="6" presStyleCnt="8">
        <dgm:presLayoutVars>
          <dgm:chMax val="0"/>
          <dgm:bulletEnabled val="1"/>
        </dgm:presLayoutVars>
      </dgm:prSet>
      <dgm:spPr/>
    </dgm:pt>
    <dgm:pt modelId="{0E4E6473-EF89-4B6F-BCAE-EAB3739D6642}" type="pres">
      <dgm:prSet presAssocID="{BF7C9B31-F66F-4FD4-87FB-5B08D119DB85}" presName="spacer" presStyleCnt="0"/>
      <dgm:spPr/>
    </dgm:pt>
    <dgm:pt modelId="{76EA5A5E-C35C-4C25-9F7C-92793F4D89C3}" type="pres">
      <dgm:prSet presAssocID="{7B08EFD8-3894-4459-A032-B4B561DE8A09}" presName="parentText" presStyleLbl="node1" presStyleIdx="7" presStyleCnt="8">
        <dgm:presLayoutVars>
          <dgm:chMax val="0"/>
          <dgm:bulletEnabled val="1"/>
        </dgm:presLayoutVars>
      </dgm:prSet>
      <dgm:spPr/>
    </dgm:pt>
  </dgm:ptLst>
  <dgm:cxnLst>
    <dgm:cxn modelId="{9A1B800F-DF58-439C-9461-AEBFB74FE08D}" srcId="{7701BE0A-C3CB-4716-AB96-AD8C1F9F55B4}" destId="{BB4288F1-EFC7-474E-B0DC-C64AED05A3D0}" srcOrd="6" destOrd="0" parTransId="{D574F96D-9F88-4CEF-84D5-B3352336067A}" sibTransId="{BF7C9B31-F66F-4FD4-87FB-5B08D119DB85}"/>
    <dgm:cxn modelId="{ECF19628-18A4-4058-AD8A-AB72A5DE3A77}" srcId="{7701BE0A-C3CB-4716-AB96-AD8C1F9F55B4}" destId="{B2E6BEB4-4BEF-49DC-AF2E-576834A909ED}" srcOrd="0" destOrd="0" parTransId="{357DB2CD-539B-42D4-A1EA-F7F755C62596}" sibTransId="{515C62B7-3B09-44F1-BCEB-0C43ADFA8955}"/>
    <dgm:cxn modelId="{786CAD39-0719-4C7C-BFE9-5F6403271E23}" srcId="{7701BE0A-C3CB-4716-AB96-AD8C1F9F55B4}" destId="{7B08EFD8-3894-4459-A032-B4B561DE8A09}" srcOrd="7" destOrd="0" parTransId="{DB10B87E-6412-4151-8CF3-3DDE49F34148}" sibTransId="{0CFBEAF6-C440-4222-AED6-2A0A7BA1DA49}"/>
    <dgm:cxn modelId="{423C436D-B48E-4C16-8480-76CCCBD7CA93}" srcId="{7701BE0A-C3CB-4716-AB96-AD8C1F9F55B4}" destId="{EC97B3A0-9996-4752-82B1-1045AB1F2E0C}" srcOrd="5" destOrd="0" parTransId="{1D9E5FAC-FEA2-44C0-8176-393EA90D0E33}" sibTransId="{D53C431E-9C32-484F-8984-F11D48054752}"/>
    <dgm:cxn modelId="{360FE26E-AA8B-4B94-BA57-AFFEF0D6B514}" type="presOf" srcId="{7B08EFD8-3894-4459-A032-B4B561DE8A09}" destId="{76EA5A5E-C35C-4C25-9F7C-92793F4D89C3}" srcOrd="0" destOrd="0" presId="urn:microsoft.com/office/officeart/2005/8/layout/vList2"/>
    <dgm:cxn modelId="{3D0B2F77-5F50-400F-BD0A-3E7F40D83B87}" srcId="{7701BE0A-C3CB-4716-AB96-AD8C1F9F55B4}" destId="{B687A22B-84BE-49B5-9865-E8353FF4D2CF}" srcOrd="2" destOrd="0" parTransId="{9348E2D9-C322-43B6-81BB-68456AE3E2A3}" sibTransId="{9B2FF502-C14D-4F8B-B710-D200173C549F}"/>
    <dgm:cxn modelId="{8720107A-0F46-4D88-8292-D315C2F9B9D1}" type="presOf" srcId="{EC97B3A0-9996-4752-82B1-1045AB1F2E0C}" destId="{5B80FC30-75D7-4AAE-BB72-E19D2B89C2FD}" srcOrd="0" destOrd="0" presId="urn:microsoft.com/office/officeart/2005/8/layout/vList2"/>
    <dgm:cxn modelId="{CFBEB97D-B3C0-4A8C-874E-B264CC292E0E}" type="presOf" srcId="{4207FAC2-2E32-4F9E-B40A-63D1E4044598}" destId="{994E0F4C-DABB-4ABE-952F-3C71A3DA4759}" srcOrd="0" destOrd="0" presId="urn:microsoft.com/office/officeart/2005/8/layout/vList2"/>
    <dgm:cxn modelId="{CC0934A4-BB77-4042-866C-E9698302993E}" srcId="{7701BE0A-C3CB-4716-AB96-AD8C1F9F55B4}" destId="{B0ED103D-1E70-4793-922B-A692B243DD9A}" srcOrd="4" destOrd="0" parTransId="{5A959732-5788-413C-9D96-A02CF61F7E8B}" sibTransId="{32B6F8AA-89F8-4ECC-A7CE-A792834B7BDD}"/>
    <dgm:cxn modelId="{5B2D14AA-07F2-4EA7-BCA0-F433EE8F2131}" type="presOf" srcId="{7701BE0A-C3CB-4716-AB96-AD8C1F9F55B4}" destId="{63A72396-9862-4149-AF86-30AA35A44052}" srcOrd="0" destOrd="0" presId="urn:microsoft.com/office/officeart/2005/8/layout/vList2"/>
    <dgm:cxn modelId="{AF4434AB-075C-43DA-BDF0-25B95CDBEE3F}" type="presOf" srcId="{B687A22B-84BE-49B5-9865-E8353FF4D2CF}" destId="{EE296C0C-54D6-417E-9124-B37C69D53C88}" srcOrd="0" destOrd="0" presId="urn:microsoft.com/office/officeart/2005/8/layout/vList2"/>
    <dgm:cxn modelId="{9F4A4DB6-0A11-4462-B9D5-43EE55B7118D}" srcId="{7701BE0A-C3CB-4716-AB96-AD8C1F9F55B4}" destId="{4207FAC2-2E32-4F9E-B40A-63D1E4044598}" srcOrd="1" destOrd="0" parTransId="{3913EA2D-B2E0-415B-B448-73D668962711}" sibTransId="{3754FF19-1C0A-42A9-9791-5802D4CD96FF}"/>
    <dgm:cxn modelId="{FD2270BE-F61B-4244-9703-C1BB2894C534}" srcId="{7701BE0A-C3CB-4716-AB96-AD8C1F9F55B4}" destId="{82B71270-F96E-4BD0-803C-1116EDBC2C8C}" srcOrd="3" destOrd="0" parTransId="{455DB0CC-B2DA-4EFB-8461-96A74F9DE10E}" sibTransId="{30023E9E-BF30-4883-909E-DFE4B197EF91}"/>
    <dgm:cxn modelId="{DA0832D9-AFCE-40FB-B474-D19E33CA08E3}" type="presOf" srcId="{B0ED103D-1E70-4793-922B-A692B243DD9A}" destId="{E1AC9829-54E4-43EB-8A30-0D3A2D166B54}" srcOrd="0" destOrd="0" presId="urn:microsoft.com/office/officeart/2005/8/layout/vList2"/>
    <dgm:cxn modelId="{9BFACBDE-DE7B-4DBD-B543-315B38EAAF7A}" type="presOf" srcId="{BB4288F1-EFC7-474E-B0DC-C64AED05A3D0}" destId="{464F68E7-DA77-4225-99DA-7802E77E85CE}" srcOrd="0" destOrd="0" presId="urn:microsoft.com/office/officeart/2005/8/layout/vList2"/>
    <dgm:cxn modelId="{AF7FA6EC-6442-4532-98A7-2C9715DD357B}" type="presOf" srcId="{B2E6BEB4-4BEF-49DC-AF2E-576834A909ED}" destId="{5548ED75-76B2-406B-B75B-A15C4171C0B3}" srcOrd="0" destOrd="0" presId="urn:microsoft.com/office/officeart/2005/8/layout/vList2"/>
    <dgm:cxn modelId="{A96916F0-DABA-4467-9FFE-0651A860705B}" type="presOf" srcId="{82B71270-F96E-4BD0-803C-1116EDBC2C8C}" destId="{3C993390-B9E1-4D81-85EE-BDE307F07A98}" srcOrd="0" destOrd="0" presId="urn:microsoft.com/office/officeart/2005/8/layout/vList2"/>
    <dgm:cxn modelId="{94C3C6A1-FB74-4044-BCE8-A8A556703760}" type="presParOf" srcId="{63A72396-9862-4149-AF86-30AA35A44052}" destId="{5548ED75-76B2-406B-B75B-A15C4171C0B3}" srcOrd="0" destOrd="0" presId="urn:microsoft.com/office/officeart/2005/8/layout/vList2"/>
    <dgm:cxn modelId="{069407B6-E4C1-4112-99CC-B9AEA4660BCA}" type="presParOf" srcId="{63A72396-9862-4149-AF86-30AA35A44052}" destId="{4DAA64AD-CCE3-4A41-844B-7413F7106FA7}" srcOrd="1" destOrd="0" presId="urn:microsoft.com/office/officeart/2005/8/layout/vList2"/>
    <dgm:cxn modelId="{B3A2E71F-51DD-4B23-B011-2C12886129BF}" type="presParOf" srcId="{63A72396-9862-4149-AF86-30AA35A44052}" destId="{994E0F4C-DABB-4ABE-952F-3C71A3DA4759}" srcOrd="2" destOrd="0" presId="urn:microsoft.com/office/officeart/2005/8/layout/vList2"/>
    <dgm:cxn modelId="{C96A419A-DBF3-4729-88DE-F6DCD0585DDB}" type="presParOf" srcId="{63A72396-9862-4149-AF86-30AA35A44052}" destId="{6BB71D20-C060-4CEC-8EC6-C2FBD1E23510}" srcOrd="3" destOrd="0" presId="urn:microsoft.com/office/officeart/2005/8/layout/vList2"/>
    <dgm:cxn modelId="{5393F294-47A8-4433-ACFE-5A0DFBE0F18A}" type="presParOf" srcId="{63A72396-9862-4149-AF86-30AA35A44052}" destId="{EE296C0C-54D6-417E-9124-B37C69D53C88}" srcOrd="4" destOrd="0" presId="urn:microsoft.com/office/officeart/2005/8/layout/vList2"/>
    <dgm:cxn modelId="{F8FD0A93-0DBE-4F11-92E5-654E8D29A3F9}" type="presParOf" srcId="{63A72396-9862-4149-AF86-30AA35A44052}" destId="{ED60F8D6-DE74-452D-B177-06DFCDBED345}" srcOrd="5" destOrd="0" presId="urn:microsoft.com/office/officeart/2005/8/layout/vList2"/>
    <dgm:cxn modelId="{58ACFF51-F532-4B1E-9B14-E4AEEC8515BF}" type="presParOf" srcId="{63A72396-9862-4149-AF86-30AA35A44052}" destId="{3C993390-B9E1-4D81-85EE-BDE307F07A98}" srcOrd="6" destOrd="0" presId="urn:microsoft.com/office/officeart/2005/8/layout/vList2"/>
    <dgm:cxn modelId="{9AF21F31-1422-4E04-A044-FF7680DAF868}" type="presParOf" srcId="{63A72396-9862-4149-AF86-30AA35A44052}" destId="{21EEBEDC-69FA-407C-9A17-687799BB55A3}" srcOrd="7" destOrd="0" presId="urn:microsoft.com/office/officeart/2005/8/layout/vList2"/>
    <dgm:cxn modelId="{ECF9F248-2FAF-446C-9FBA-4CCCD85463D1}" type="presParOf" srcId="{63A72396-9862-4149-AF86-30AA35A44052}" destId="{E1AC9829-54E4-43EB-8A30-0D3A2D166B54}" srcOrd="8" destOrd="0" presId="urn:microsoft.com/office/officeart/2005/8/layout/vList2"/>
    <dgm:cxn modelId="{02B510A3-7607-4263-9B1E-FFDE22D3943D}" type="presParOf" srcId="{63A72396-9862-4149-AF86-30AA35A44052}" destId="{6ED76C39-D56B-4EDB-92CE-ED32704F63DA}" srcOrd="9" destOrd="0" presId="urn:microsoft.com/office/officeart/2005/8/layout/vList2"/>
    <dgm:cxn modelId="{9ABF1E7E-8B5B-44B0-897B-86D9EDB6A8FC}" type="presParOf" srcId="{63A72396-9862-4149-AF86-30AA35A44052}" destId="{5B80FC30-75D7-4AAE-BB72-E19D2B89C2FD}" srcOrd="10" destOrd="0" presId="urn:microsoft.com/office/officeart/2005/8/layout/vList2"/>
    <dgm:cxn modelId="{9B8926F0-1950-4C1F-A762-382F4FC16FA8}" type="presParOf" srcId="{63A72396-9862-4149-AF86-30AA35A44052}" destId="{BA3889CF-CAF0-4A40-BE9B-FBF4EA0EDFA5}" srcOrd="11" destOrd="0" presId="urn:microsoft.com/office/officeart/2005/8/layout/vList2"/>
    <dgm:cxn modelId="{023ED576-6088-44AC-8698-3D9773A5EDDE}" type="presParOf" srcId="{63A72396-9862-4149-AF86-30AA35A44052}" destId="{464F68E7-DA77-4225-99DA-7802E77E85CE}" srcOrd="12" destOrd="0" presId="urn:microsoft.com/office/officeart/2005/8/layout/vList2"/>
    <dgm:cxn modelId="{F3FA6A60-50BE-45AF-B34A-3BFB8B23D829}" type="presParOf" srcId="{63A72396-9862-4149-AF86-30AA35A44052}" destId="{0E4E6473-EF89-4B6F-BCAE-EAB3739D6642}" srcOrd="13" destOrd="0" presId="urn:microsoft.com/office/officeart/2005/8/layout/vList2"/>
    <dgm:cxn modelId="{2CA563CF-9135-404A-BDEE-1DA745B51F47}" type="presParOf" srcId="{63A72396-9862-4149-AF86-30AA35A44052}" destId="{76EA5A5E-C35C-4C25-9F7C-92793F4D89C3}" srcOrd="1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FAD9114-A6FB-42F3-82CE-BB4E464A2235}" type="doc">
      <dgm:prSet loTypeId="urn:microsoft.com/office/officeart/2005/8/layout/vList2" loCatId="list" qsTypeId="urn:microsoft.com/office/officeart/2005/8/quickstyle/simple1" qsCatId="simple" csTypeId="urn:microsoft.com/office/officeart/2005/8/colors/accent2_2" csCatId="accent2"/>
      <dgm:spPr/>
      <dgm:t>
        <a:bodyPr/>
        <a:lstStyle/>
        <a:p>
          <a:endParaRPr lang="en-US"/>
        </a:p>
      </dgm:t>
    </dgm:pt>
    <dgm:pt modelId="{97903D31-8EE5-453F-A850-559370409EE0}">
      <dgm:prSet/>
      <dgm:spPr/>
      <dgm:t>
        <a:bodyPr/>
        <a:lstStyle/>
        <a:p>
          <a:r>
            <a:rPr lang="en-US" dirty="0"/>
            <a:t>The primary objective is to provide a seamless and user-friendly interface where users can upload videos, and the system automatically extracts audio, converts it to text, and summarizes it based on predefined templates. </a:t>
          </a:r>
        </a:p>
      </dgm:t>
    </dgm:pt>
    <dgm:pt modelId="{51E5E21E-4E2A-47B0-A091-378E2B048F43}" type="parTrans" cxnId="{4E16BCC0-3ED6-4631-A539-127781A1ABC2}">
      <dgm:prSet/>
      <dgm:spPr/>
      <dgm:t>
        <a:bodyPr/>
        <a:lstStyle/>
        <a:p>
          <a:endParaRPr lang="en-US"/>
        </a:p>
      </dgm:t>
    </dgm:pt>
    <dgm:pt modelId="{4E4034A2-72B8-4F17-B606-42CD7FEA2C90}" type="sibTrans" cxnId="{4E16BCC0-3ED6-4631-A539-127781A1ABC2}">
      <dgm:prSet phldrT="02" phldr="0"/>
      <dgm:spPr/>
      <dgm:t>
        <a:bodyPr/>
        <a:lstStyle/>
        <a:p>
          <a:endParaRPr lang="en-US"/>
        </a:p>
      </dgm:t>
    </dgm:pt>
    <dgm:pt modelId="{DA4414B0-6949-426F-9E52-C587960C8899}">
      <dgm:prSet/>
      <dgm:spPr/>
      <dgm:t>
        <a:bodyPr/>
        <a:lstStyle/>
        <a:p>
          <a:r>
            <a:rPr lang="en-US"/>
            <a:t>This summary will then be used by insurance companies to conduct a first-level review of the claim. </a:t>
          </a:r>
        </a:p>
      </dgm:t>
    </dgm:pt>
    <dgm:pt modelId="{EEA9E07A-079D-4D6A-97A3-F814716407A1}" type="parTrans" cxnId="{3CC26F2B-7B22-4135-88D2-B50A4A6AEAFE}">
      <dgm:prSet/>
      <dgm:spPr/>
      <dgm:t>
        <a:bodyPr/>
        <a:lstStyle/>
        <a:p>
          <a:endParaRPr lang="en-US"/>
        </a:p>
      </dgm:t>
    </dgm:pt>
    <dgm:pt modelId="{5235244E-20F5-4408-A1A8-086DA2BDC1EE}" type="sibTrans" cxnId="{3CC26F2B-7B22-4135-88D2-B50A4A6AEAFE}">
      <dgm:prSet phldrT="03" phldr="0"/>
      <dgm:spPr/>
      <dgm:t>
        <a:bodyPr/>
        <a:lstStyle/>
        <a:p>
          <a:endParaRPr lang="en-US"/>
        </a:p>
      </dgm:t>
    </dgm:pt>
    <dgm:pt modelId="{3E6424BE-41CF-462C-8710-B671985052A3}">
      <dgm:prSet/>
      <dgm:spPr/>
      <dgm:t>
        <a:bodyPr/>
        <a:lstStyle/>
        <a:p>
          <a:r>
            <a:rPr lang="en-US" dirty="0"/>
            <a:t>Additionally, the system should ensure accurate and fast processing to meet the demands of both users and insurance companies. Future enhancements may include support for additional claim types and expanded language options.</a:t>
          </a:r>
        </a:p>
      </dgm:t>
    </dgm:pt>
    <dgm:pt modelId="{A0AF668E-FDDD-4E50-B6B8-BFBE5E262F4A}" type="parTrans" cxnId="{5A956497-1CBD-4E3B-A729-372AAED2B27B}">
      <dgm:prSet/>
      <dgm:spPr/>
      <dgm:t>
        <a:bodyPr/>
        <a:lstStyle/>
        <a:p>
          <a:endParaRPr lang="en-US"/>
        </a:p>
      </dgm:t>
    </dgm:pt>
    <dgm:pt modelId="{DC99E980-75F6-4185-B942-656C2EF753E2}" type="sibTrans" cxnId="{5A956497-1CBD-4E3B-A729-372AAED2B27B}">
      <dgm:prSet phldrT="04" phldr="0"/>
      <dgm:spPr/>
      <dgm:t>
        <a:bodyPr/>
        <a:lstStyle/>
        <a:p>
          <a:endParaRPr lang="en-US"/>
        </a:p>
      </dgm:t>
    </dgm:pt>
    <dgm:pt modelId="{08E894ED-55A6-495B-A8C0-48EBAE88377F}">
      <dgm:prSet/>
      <dgm:spPr/>
      <dgm:t>
        <a:bodyPr/>
        <a:lstStyle/>
        <a:p>
          <a:r>
            <a:rPr lang="en-US" dirty="0"/>
            <a:t>The project scope includes developing an application that can process user-submitted videos for the purpose of damage detection in three key insurance categories: car, home renovation, and medical. </a:t>
          </a:r>
        </a:p>
      </dgm:t>
    </dgm:pt>
    <dgm:pt modelId="{4D0BCDF6-C749-4381-8209-FA9B76C734BC}" type="sibTrans" cxnId="{93E9CDA4-26B4-4220-94DC-2F7A15C62AF4}">
      <dgm:prSet phldrT="01" phldr="0"/>
      <dgm:spPr/>
      <dgm:t>
        <a:bodyPr/>
        <a:lstStyle/>
        <a:p>
          <a:endParaRPr lang="en-US"/>
        </a:p>
      </dgm:t>
    </dgm:pt>
    <dgm:pt modelId="{B19CB0BF-717D-4A40-B548-D359E8FBD1CC}" type="parTrans" cxnId="{93E9CDA4-26B4-4220-94DC-2F7A15C62AF4}">
      <dgm:prSet/>
      <dgm:spPr/>
      <dgm:t>
        <a:bodyPr/>
        <a:lstStyle/>
        <a:p>
          <a:endParaRPr lang="en-US"/>
        </a:p>
      </dgm:t>
    </dgm:pt>
    <dgm:pt modelId="{E3301C22-465F-42CC-A5CD-79B9771DFE91}" type="pres">
      <dgm:prSet presAssocID="{8FAD9114-A6FB-42F3-82CE-BB4E464A2235}" presName="linear" presStyleCnt="0">
        <dgm:presLayoutVars>
          <dgm:animLvl val="lvl"/>
          <dgm:resizeHandles val="exact"/>
        </dgm:presLayoutVars>
      </dgm:prSet>
      <dgm:spPr/>
    </dgm:pt>
    <dgm:pt modelId="{6E3E19C7-0446-4F7C-BB7B-727DA2033F81}" type="pres">
      <dgm:prSet presAssocID="{08E894ED-55A6-495B-A8C0-48EBAE88377F}" presName="parentText" presStyleLbl="node1" presStyleIdx="0" presStyleCnt="4">
        <dgm:presLayoutVars>
          <dgm:chMax val="0"/>
          <dgm:bulletEnabled val="1"/>
        </dgm:presLayoutVars>
      </dgm:prSet>
      <dgm:spPr/>
    </dgm:pt>
    <dgm:pt modelId="{C07481DC-6AB6-4FC7-9CC7-2923D7804FD1}" type="pres">
      <dgm:prSet presAssocID="{4D0BCDF6-C749-4381-8209-FA9B76C734BC}" presName="spacer" presStyleCnt="0"/>
      <dgm:spPr/>
    </dgm:pt>
    <dgm:pt modelId="{9DC6B924-B03A-4B4B-9979-EDF5AAE79E3A}" type="pres">
      <dgm:prSet presAssocID="{97903D31-8EE5-453F-A850-559370409EE0}" presName="parentText" presStyleLbl="node1" presStyleIdx="1" presStyleCnt="4">
        <dgm:presLayoutVars>
          <dgm:chMax val="0"/>
          <dgm:bulletEnabled val="1"/>
        </dgm:presLayoutVars>
      </dgm:prSet>
      <dgm:spPr/>
    </dgm:pt>
    <dgm:pt modelId="{9E4E3EC0-6E2C-48D0-A17D-F0A4C0F15BDD}" type="pres">
      <dgm:prSet presAssocID="{4E4034A2-72B8-4F17-B606-42CD7FEA2C90}" presName="spacer" presStyleCnt="0"/>
      <dgm:spPr/>
    </dgm:pt>
    <dgm:pt modelId="{59B3381E-4A59-4B24-BCC3-A96E7C6903A7}" type="pres">
      <dgm:prSet presAssocID="{DA4414B0-6949-426F-9E52-C587960C8899}" presName="parentText" presStyleLbl="node1" presStyleIdx="2" presStyleCnt="4">
        <dgm:presLayoutVars>
          <dgm:chMax val="0"/>
          <dgm:bulletEnabled val="1"/>
        </dgm:presLayoutVars>
      </dgm:prSet>
      <dgm:spPr/>
    </dgm:pt>
    <dgm:pt modelId="{6F48FE8B-30B0-470C-B92D-5050F99AA73F}" type="pres">
      <dgm:prSet presAssocID="{5235244E-20F5-4408-A1A8-086DA2BDC1EE}" presName="spacer" presStyleCnt="0"/>
      <dgm:spPr/>
    </dgm:pt>
    <dgm:pt modelId="{F4D702D1-9EC6-42C2-9BB0-67DB8BC787FA}" type="pres">
      <dgm:prSet presAssocID="{3E6424BE-41CF-462C-8710-B671985052A3}" presName="parentText" presStyleLbl="node1" presStyleIdx="3" presStyleCnt="4">
        <dgm:presLayoutVars>
          <dgm:chMax val="0"/>
          <dgm:bulletEnabled val="1"/>
        </dgm:presLayoutVars>
      </dgm:prSet>
      <dgm:spPr/>
    </dgm:pt>
  </dgm:ptLst>
  <dgm:cxnLst>
    <dgm:cxn modelId="{3CC26F2B-7B22-4135-88D2-B50A4A6AEAFE}" srcId="{8FAD9114-A6FB-42F3-82CE-BB4E464A2235}" destId="{DA4414B0-6949-426F-9E52-C587960C8899}" srcOrd="2" destOrd="0" parTransId="{EEA9E07A-079D-4D6A-97A3-F814716407A1}" sibTransId="{5235244E-20F5-4408-A1A8-086DA2BDC1EE}"/>
    <dgm:cxn modelId="{B651B768-EC03-425E-A28F-BF4FE4B6900D}" type="presOf" srcId="{97903D31-8EE5-453F-A850-559370409EE0}" destId="{9DC6B924-B03A-4B4B-9979-EDF5AAE79E3A}" srcOrd="0" destOrd="0" presId="urn:microsoft.com/office/officeart/2005/8/layout/vList2"/>
    <dgm:cxn modelId="{37FCF075-70BC-4D41-A59C-B748ACD92455}" type="presOf" srcId="{DA4414B0-6949-426F-9E52-C587960C8899}" destId="{59B3381E-4A59-4B24-BCC3-A96E7C6903A7}" srcOrd="0" destOrd="0" presId="urn:microsoft.com/office/officeart/2005/8/layout/vList2"/>
    <dgm:cxn modelId="{5A956497-1CBD-4E3B-A729-372AAED2B27B}" srcId="{8FAD9114-A6FB-42F3-82CE-BB4E464A2235}" destId="{3E6424BE-41CF-462C-8710-B671985052A3}" srcOrd="3" destOrd="0" parTransId="{A0AF668E-FDDD-4E50-B6B8-BFBE5E262F4A}" sibTransId="{DC99E980-75F6-4185-B942-656C2EF753E2}"/>
    <dgm:cxn modelId="{11C0DA97-CD0D-4E52-946A-4D6630624416}" type="presOf" srcId="{08E894ED-55A6-495B-A8C0-48EBAE88377F}" destId="{6E3E19C7-0446-4F7C-BB7B-727DA2033F81}" srcOrd="0" destOrd="0" presId="urn:microsoft.com/office/officeart/2005/8/layout/vList2"/>
    <dgm:cxn modelId="{93E9CDA4-26B4-4220-94DC-2F7A15C62AF4}" srcId="{8FAD9114-A6FB-42F3-82CE-BB4E464A2235}" destId="{08E894ED-55A6-495B-A8C0-48EBAE88377F}" srcOrd="0" destOrd="0" parTransId="{B19CB0BF-717D-4A40-B548-D359E8FBD1CC}" sibTransId="{4D0BCDF6-C749-4381-8209-FA9B76C734BC}"/>
    <dgm:cxn modelId="{EDF473AA-BEE9-429E-AE29-FFDCD3BDEFCE}" type="presOf" srcId="{8FAD9114-A6FB-42F3-82CE-BB4E464A2235}" destId="{E3301C22-465F-42CC-A5CD-79B9771DFE91}" srcOrd="0" destOrd="0" presId="urn:microsoft.com/office/officeart/2005/8/layout/vList2"/>
    <dgm:cxn modelId="{BA7081BE-BC81-4545-B127-8638F466ABB1}" type="presOf" srcId="{3E6424BE-41CF-462C-8710-B671985052A3}" destId="{F4D702D1-9EC6-42C2-9BB0-67DB8BC787FA}" srcOrd="0" destOrd="0" presId="urn:microsoft.com/office/officeart/2005/8/layout/vList2"/>
    <dgm:cxn modelId="{4E16BCC0-3ED6-4631-A539-127781A1ABC2}" srcId="{8FAD9114-A6FB-42F3-82CE-BB4E464A2235}" destId="{97903D31-8EE5-453F-A850-559370409EE0}" srcOrd="1" destOrd="0" parTransId="{51E5E21E-4E2A-47B0-A091-378E2B048F43}" sibTransId="{4E4034A2-72B8-4F17-B606-42CD7FEA2C90}"/>
    <dgm:cxn modelId="{6450CD7F-CC45-4990-B769-EC58D3EDD98D}" type="presParOf" srcId="{E3301C22-465F-42CC-A5CD-79B9771DFE91}" destId="{6E3E19C7-0446-4F7C-BB7B-727DA2033F81}" srcOrd="0" destOrd="0" presId="urn:microsoft.com/office/officeart/2005/8/layout/vList2"/>
    <dgm:cxn modelId="{9DE0D32C-C0AC-4088-A6C3-56762B36F983}" type="presParOf" srcId="{E3301C22-465F-42CC-A5CD-79B9771DFE91}" destId="{C07481DC-6AB6-4FC7-9CC7-2923D7804FD1}" srcOrd="1" destOrd="0" presId="urn:microsoft.com/office/officeart/2005/8/layout/vList2"/>
    <dgm:cxn modelId="{C9EA1723-0562-4AAF-B20E-D128870445AB}" type="presParOf" srcId="{E3301C22-465F-42CC-A5CD-79B9771DFE91}" destId="{9DC6B924-B03A-4B4B-9979-EDF5AAE79E3A}" srcOrd="2" destOrd="0" presId="urn:microsoft.com/office/officeart/2005/8/layout/vList2"/>
    <dgm:cxn modelId="{AF05B9BE-5E89-4D00-8732-24B5A6EF91B4}" type="presParOf" srcId="{E3301C22-465F-42CC-A5CD-79B9771DFE91}" destId="{9E4E3EC0-6E2C-48D0-A17D-F0A4C0F15BDD}" srcOrd="3" destOrd="0" presId="urn:microsoft.com/office/officeart/2005/8/layout/vList2"/>
    <dgm:cxn modelId="{24B25B55-F08E-4A0E-8E0C-78B0E3BB99FC}" type="presParOf" srcId="{E3301C22-465F-42CC-A5CD-79B9771DFE91}" destId="{59B3381E-4A59-4B24-BCC3-A96E7C6903A7}" srcOrd="4" destOrd="0" presId="urn:microsoft.com/office/officeart/2005/8/layout/vList2"/>
    <dgm:cxn modelId="{32B18DD6-997E-4AFA-87B5-58B338FBFB27}" type="presParOf" srcId="{E3301C22-465F-42CC-A5CD-79B9771DFE91}" destId="{6F48FE8B-30B0-470C-B92D-5050F99AA73F}" srcOrd="5" destOrd="0" presId="urn:microsoft.com/office/officeart/2005/8/layout/vList2"/>
    <dgm:cxn modelId="{60A2E284-794B-46A6-BAEE-5DBB734C61DE}" type="presParOf" srcId="{E3301C22-465F-42CC-A5CD-79B9771DFE91}" destId="{F4D702D1-9EC6-42C2-9BB0-67DB8BC787FA}"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5BF0131-05AB-44FE-9EDF-2CA12DF9EFBA}"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8414B236-BF53-484B-9BDB-8B66982732CA}">
      <dgm:prSet/>
      <dgm:spPr/>
      <dgm:t>
        <a:bodyPr/>
        <a:lstStyle/>
        <a:p>
          <a:pPr>
            <a:lnSpc>
              <a:spcPct val="100000"/>
            </a:lnSpc>
          </a:pPr>
          <a:r>
            <a:rPr lang="en-US" b="1" dirty="0" err="1"/>
            <a:t>Streamlit</a:t>
          </a:r>
          <a:r>
            <a:rPr lang="en-US" b="1" dirty="0"/>
            <a:t> (Frontend)</a:t>
          </a:r>
          <a:r>
            <a:rPr lang="en-US" dirty="0"/>
            <a:t>:</a:t>
          </a:r>
          <a:br>
            <a:rPr lang="en-US" dirty="0"/>
          </a:br>
          <a:r>
            <a:rPr lang="en-US" dirty="0" err="1"/>
            <a:t>Streamlit</a:t>
          </a:r>
          <a:r>
            <a:rPr lang="en-US" dirty="0"/>
            <a:t> provides a user-friendly interface for uploading videos, interacting with the system, and viewing summarized results.</a:t>
          </a:r>
        </a:p>
      </dgm:t>
    </dgm:pt>
    <dgm:pt modelId="{2B9C3DD4-05D4-4735-833D-7094417CEDD6}" type="parTrans" cxnId="{F407EB27-CCCD-4A2D-904A-7F14B5A2DBC5}">
      <dgm:prSet/>
      <dgm:spPr/>
      <dgm:t>
        <a:bodyPr/>
        <a:lstStyle/>
        <a:p>
          <a:endParaRPr lang="en-IN"/>
        </a:p>
      </dgm:t>
    </dgm:pt>
    <dgm:pt modelId="{06637572-5A1B-43FA-8AB7-B428DFE56E0B}" type="sibTrans" cxnId="{F407EB27-CCCD-4A2D-904A-7F14B5A2DBC5}">
      <dgm:prSet/>
      <dgm:spPr/>
      <dgm:t>
        <a:bodyPr/>
        <a:lstStyle/>
        <a:p>
          <a:endParaRPr lang="en-IN"/>
        </a:p>
      </dgm:t>
    </dgm:pt>
    <dgm:pt modelId="{266F1930-6B29-4FE8-8CA3-B175F7E0A22D}">
      <dgm:prSet/>
      <dgm:spPr/>
      <dgm:t>
        <a:bodyPr/>
        <a:lstStyle/>
        <a:p>
          <a:pPr>
            <a:lnSpc>
              <a:spcPct val="100000"/>
            </a:lnSpc>
          </a:pPr>
          <a:r>
            <a:rPr lang="en-US" b="1" dirty="0"/>
            <a:t>Python (Backend)</a:t>
          </a:r>
          <a:r>
            <a:rPr lang="en-US" dirty="0"/>
            <a:t>:</a:t>
          </a:r>
          <a:br>
            <a:rPr lang="en-US" dirty="0"/>
          </a:br>
          <a:r>
            <a:rPr lang="en-US" dirty="0"/>
            <a:t>Python manages backend operations, handling audio extraction, transcription, and summarization while integrating with APIs to process video data efficiently.</a:t>
          </a:r>
        </a:p>
      </dgm:t>
    </dgm:pt>
    <dgm:pt modelId="{64530440-0362-47E7-AB11-4801CF9BA22D}" type="parTrans" cxnId="{1C4A1ADB-270D-49C0-8016-CF98CCBD407E}">
      <dgm:prSet/>
      <dgm:spPr/>
      <dgm:t>
        <a:bodyPr/>
        <a:lstStyle/>
        <a:p>
          <a:endParaRPr lang="en-IN"/>
        </a:p>
      </dgm:t>
    </dgm:pt>
    <dgm:pt modelId="{1123A132-9FE6-4E2A-8A2F-503BE11612B3}" type="sibTrans" cxnId="{1C4A1ADB-270D-49C0-8016-CF98CCBD407E}">
      <dgm:prSet/>
      <dgm:spPr/>
      <dgm:t>
        <a:bodyPr/>
        <a:lstStyle/>
        <a:p>
          <a:endParaRPr lang="en-IN"/>
        </a:p>
      </dgm:t>
    </dgm:pt>
    <dgm:pt modelId="{B935D21A-46F8-489C-BF31-C51716C7EEEF}">
      <dgm:prSet/>
      <dgm:spPr/>
      <dgm:t>
        <a:bodyPr/>
        <a:lstStyle/>
        <a:p>
          <a:pPr>
            <a:lnSpc>
              <a:spcPct val="100000"/>
            </a:lnSpc>
          </a:pPr>
          <a:r>
            <a:rPr lang="en-US" b="1"/>
            <a:t>moviepy (Audio Extraction)</a:t>
          </a:r>
          <a:r>
            <a:rPr lang="en-US"/>
            <a:t>:</a:t>
          </a:r>
          <a:br>
            <a:rPr lang="en-US"/>
          </a:br>
          <a:r>
            <a:rPr lang="en-US"/>
            <a:t>moviepy extracts audio from videos, preparing it for transcription.</a:t>
          </a:r>
        </a:p>
      </dgm:t>
    </dgm:pt>
    <dgm:pt modelId="{56F3BD89-89F7-400E-957B-70F19DCF031A}" type="parTrans" cxnId="{53ACA956-174F-4D84-B296-325D460F2F32}">
      <dgm:prSet/>
      <dgm:spPr/>
      <dgm:t>
        <a:bodyPr/>
        <a:lstStyle/>
        <a:p>
          <a:endParaRPr lang="en-IN"/>
        </a:p>
      </dgm:t>
    </dgm:pt>
    <dgm:pt modelId="{9E96E67B-BCD2-4CB3-93D7-65B218B6B81A}" type="sibTrans" cxnId="{53ACA956-174F-4D84-B296-325D460F2F32}">
      <dgm:prSet/>
      <dgm:spPr/>
      <dgm:t>
        <a:bodyPr/>
        <a:lstStyle/>
        <a:p>
          <a:endParaRPr lang="en-IN"/>
        </a:p>
      </dgm:t>
    </dgm:pt>
    <dgm:pt modelId="{1B4EB074-032F-4C62-A103-A576267F4648}">
      <dgm:prSet/>
      <dgm:spPr/>
      <dgm:t>
        <a:bodyPr/>
        <a:lstStyle/>
        <a:p>
          <a:pPr>
            <a:lnSpc>
              <a:spcPct val="100000"/>
            </a:lnSpc>
          </a:pPr>
          <a:r>
            <a:rPr lang="en-US" b="1" dirty="0"/>
            <a:t>Whisper API (Transcription)</a:t>
          </a:r>
          <a:r>
            <a:rPr lang="en-US" dirty="0"/>
            <a:t>:</a:t>
          </a:r>
          <a:br>
            <a:rPr lang="en-US" dirty="0"/>
          </a:br>
          <a:r>
            <a:rPr lang="en-US" dirty="0"/>
            <a:t>Whisper converts the extracted audio into text, enabling accurate transcription for further summarization.</a:t>
          </a:r>
        </a:p>
      </dgm:t>
    </dgm:pt>
    <dgm:pt modelId="{B09591E8-816C-43BB-8C4E-39930CD1FD61}" type="parTrans" cxnId="{D8AAC9BC-CF7D-453A-811F-677EFFE6203D}">
      <dgm:prSet/>
      <dgm:spPr/>
      <dgm:t>
        <a:bodyPr/>
        <a:lstStyle/>
        <a:p>
          <a:endParaRPr lang="en-IN"/>
        </a:p>
      </dgm:t>
    </dgm:pt>
    <dgm:pt modelId="{62C744AF-1FA0-4FA6-A3EA-D503D6979A93}" type="sibTrans" cxnId="{D8AAC9BC-CF7D-453A-811F-677EFFE6203D}">
      <dgm:prSet/>
      <dgm:spPr/>
      <dgm:t>
        <a:bodyPr/>
        <a:lstStyle/>
        <a:p>
          <a:endParaRPr lang="en-IN"/>
        </a:p>
      </dgm:t>
    </dgm:pt>
    <dgm:pt modelId="{0A767943-824D-4562-B23D-1C6BB17F61BB}">
      <dgm:prSet/>
      <dgm:spPr/>
      <dgm:t>
        <a:bodyPr/>
        <a:lstStyle/>
        <a:p>
          <a:pPr>
            <a:lnSpc>
              <a:spcPct val="100000"/>
            </a:lnSpc>
          </a:pPr>
          <a:r>
            <a:rPr lang="en-US" b="1"/>
            <a:t>Gemini API (Summarization)</a:t>
          </a:r>
          <a:r>
            <a:rPr lang="en-US"/>
            <a:t>:</a:t>
          </a:r>
          <a:br>
            <a:rPr lang="en-US"/>
          </a:br>
          <a:r>
            <a:rPr lang="en-US"/>
            <a:t>Gemini generates structured summaries based on transcriptions, following a predefined template for each insurance claim type.</a:t>
          </a:r>
        </a:p>
      </dgm:t>
    </dgm:pt>
    <dgm:pt modelId="{EF776084-750D-45F4-BBEF-444722E9D7D4}" type="parTrans" cxnId="{1A653B49-53A7-4DA5-93E5-9A0548C1AADD}">
      <dgm:prSet/>
      <dgm:spPr/>
      <dgm:t>
        <a:bodyPr/>
        <a:lstStyle/>
        <a:p>
          <a:endParaRPr lang="en-IN"/>
        </a:p>
      </dgm:t>
    </dgm:pt>
    <dgm:pt modelId="{DA92C9AA-4078-4346-84F1-3A44BEE1F752}" type="sibTrans" cxnId="{1A653B49-53A7-4DA5-93E5-9A0548C1AADD}">
      <dgm:prSet/>
      <dgm:spPr/>
      <dgm:t>
        <a:bodyPr/>
        <a:lstStyle/>
        <a:p>
          <a:endParaRPr lang="en-IN"/>
        </a:p>
      </dgm:t>
    </dgm:pt>
    <dgm:pt modelId="{BD1F21C1-5440-4762-8736-8411609FB547}" type="pres">
      <dgm:prSet presAssocID="{45BF0131-05AB-44FE-9EDF-2CA12DF9EFBA}" presName="root" presStyleCnt="0">
        <dgm:presLayoutVars>
          <dgm:dir/>
          <dgm:resizeHandles val="exact"/>
        </dgm:presLayoutVars>
      </dgm:prSet>
      <dgm:spPr/>
    </dgm:pt>
    <dgm:pt modelId="{01968E35-F319-4B24-A2BE-456A727F1589}" type="pres">
      <dgm:prSet presAssocID="{8414B236-BF53-484B-9BDB-8B66982732CA}" presName="compNode" presStyleCnt="0"/>
      <dgm:spPr/>
    </dgm:pt>
    <dgm:pt modelId="{6B75DB8F-4A1A-42BE-8DB7-CCDFA159AFBF}" type="pres">
      <dgm:prSet presAssocID="{8414B236-BF53-484B-9BDB-8B66982732CA}" presName="iconRect" presStyleLbl="node1" presStyleIdx="0" presStyleCnt="5" custLinFactNeighborX="-1360" custLinFactNeighborY="10880"/>
      <dgm:spPr>
        <a:blipFill rotWithShape="1">
          <a:blip xmlns:r="http://schemas.openxmlformats.org/officeDocument/2006/relationships" r:embed="rId1">
            <a:extLs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Popcorn"/>
        </a:ext>
      </dgm:extLst>
    </dgm:pt>
    <dgm:pt modelId="{12DE275D-D006-419D-9E64-0B06673D3202}" type="pres">
      <dgm:prSet presAssocID="{8414B236-BF53-484B-9BDB-8B66982732CA}" presName="spaceRect" presStyleCnt="0"/>
      <dgm:spPr/>
    </dgm:pt>
    <dgm:pt modelId="{90E2678B-5C9A-416E-B5FF-CB9CC3248004}" type="pres">
      <dgm:prSet presAssocID="{8414B236-BF53-484B-9BDB-8B66982732CA}" presName="textRect" presStyleLbl="revTx" presStyleIdx="0" presStyleCnt="5">
        <dgm:presLayoutVars>
          <dgm:chMax val="1"/>
          <dgm:chPref val="1"/>
        </dgm:presLayoutVars>
      </dgm:prSet>
      <dgm:spPr/>
    </dgm:pt>
    <dgm:pt modelId="{E3CA0C59-EF1F-42ED-A413-538EAEE05B45}" type="pres">
      <dgm:prSet presAssocID="{06637572-5A1B-43FA-8AB7-B428DFE56E0B}" presName="sibTrans" presStyleCnt="0"/>
      <dgm:spPr/>
    </dgm:pt>
    <dgm:pt modelId="{FD6EA50B-3267-4270-8D1C-2B10186BEF37}" type="pres">
      <dgm:prSet presAssocID="{266F1930-6B29-4FE8-8CA3-B175F7E0A22D}" presName="compNode" presStyleCnt="0"/>
      <dgm:spPr/>
    </dgm:pt>
    <dgm:pt modelId="{0E74D148-5412-47C3-9D1A-56B204AC0EA1}" type="pres">
      <dgm:prSet presAssocID="{266F1930-6B29-4FE8-8CA3-B175F7E0A22D}"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Programmer"/>
        </a:ext>
      </dgm:extLst>
    </dgm:pt>
    <dgm:pt modelId="{00D040C7-6DED-4D25-A1A7-630E1ACFC269}" type="pres">
      <dgm:prSet presAssocID="{266F1930-6B29-4FE8-8CA3-B175F7E0A22D}" presName="spaceRect" presStyleCnt="0"/>
      <dgm:spPr/>
    </dgm:pt>
    <dgm:pt modelId="{B589E592-9DA9-4915-B19F-FCD896826481}" type="pres">
      <dgm:prSet presAssocID="{266F1930-6B29-4FE8-8CA3-B175F7E0A22D}" presName="textRect" presStyleLbl="revTx" presStyleIdx="1" presStyleCnt="5">
        <dgm:presLayoutVars>
          <dgm:chMax val="1"/>
          <dgm:chPref val="1"/>
        </dgm:presLayoutVars>
      </dgm:prSet>
      <dgm:spPr/>
    </dgm:pt>
    <dgm:pt modelId="{E553BF5E-AEC8-45D8-94E8-0F595804A774}" type="pres">
      <dgm:prSet presAssocID="{1123A132-9FE6-4E2A-8A2F-503BE11612B3}" presName="sibTrans" presStyleCnt="0"/>
      <dgm:spPr/>
    </dgm:pt>
    <dgm:pt modelId="{17CF5303-8662-4751-B346-7B9C2F7D7771}" type="pres">
      <dgm:prSet presAssocID="{B935D21A-46F8-489C-BF31-C51716C7EEEF}" presName="compNode" presStyleCnt="0"/>
      <dgm:spPr/>
    </dgm:pt>
    <dgm:pt modelId="{5798EEF8-E870-467E-8E5C-E1524E342960}" type="pres">
      <dgm:prSet presAssocID="{B935D21A-46F8-489C-BF31-C51716C7EEEF}"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Podcast"/>
        </a:ext>
      </dgm:extLst>
    </dgm:pt>
    <dgm:pt modelId="{B10156C5-7FE3-4753-9FB1-0208EC4FD8F1}" type="pres">
      <dgm:prSet presAssocID="{B935D21A-46F8-489C-BF31-C51716C7EEEF}" presName="spaceRect" presStyleCnt="0"/>
      <dgm:spPr/>
    </dgm:pt>
    <dgm:pt modelId="{B53F5D32-9292-47B8-A720-3F18847770A4}" type="pres">
      <dgm:prSet presAssocID="{B935D21A-46F8-489C-BF31-C51716C7EEEF}" presName="textRect" presStyleLbl="revTx" presStyleIdx="2" presStyleCnt="5">
        <dgm:presLayoutVars>
          <dgm:chMax val="1"/>
          <dgm:chPref val="1"/>
        </dgm:presLayoutVars>
      </dgm:prSet>
      <dgm:spPr/>
    </dgm:pt>
    <dgm:pt modelId="{5073E7EB-7BBE-4077-AC5D-901AEEC1CEED}" type="pres">
      <dgm:prSet presAssocID="{9E96E67B-BCD2-4CB3-93D7-65B218B6B81A}" presName="sibTrans" presStyleCnt="0"/>
      <dgm:spPr/>
    </dgm:pt>
    <dgm:pt modelId="{58F5F692-CD38-48E4-A1F4-093E6B0D8583}" type="pres">
      <dgm:prSet presAssocID="{1B4EB074-032F-4C62-A103-A576267F4648}" presName="compNode" presStyleCnt="0"/>
      <dgm:spPr/>
    </dgm:pt>
    <dgm:pt modelId="{F96BE379-2D85-4880-9332-F361977F2902}" type="pres">
      <dgm:prSet presAssocID="{1B4EB074-032F-4C62-A103-A576267F4648}" presName="iconRect" presStyleLbl="node1" presStyleIdx="3" presStyleCnt="5"/>
      <dgm:spPr>
        <a:blipFill rotWithShape="1">
          <a:blip xmlns:r="http://schemas.openxmlformats.org/officeDocument/2006/relationships" r:embed="rId7">
            <a:extLst>
              <a:ext uri="{96DAC541-7B7A-43D3-8B79-37D633B846F1}">
                <asvg:svgBlip xmlns:asvg="http://schemas.microsoft.com/office/drawing/2016/SVG/main" r:embed="rId8"/>
              </a:ext>
            </a:extLst>
          </a:blip>
          <a:srcRect/>
          <a:stretch>
            <a:fillRect/>
          </a:stretch>
        </a:blipFill>
      </dgm:spPr>
    </dgm:pt>
    <dgm:pt modelId="{08C6379A-AF2A-4155-B80A-E5B917FD3119}" type="pres">
      <dgm:prSet presAssocID="{1B4EB074-032F-4C62-A103-A576267F4648}" presName="spaceRect" presStyleCnt="0"/>
      <dgm:spPr/>
    </dgm:pt>
    <dgm:pt modelId="{8A54A5DE-81EF-4287-9FE5-EDD81898AAB5}" type="pres">
      <dgm:prSet presAssocID="{1B4EB074-032F-4C62-A103-A576267F4648}" presName="textRect" presStyleLbl="revTx" presStyleIdx="3" presStyleCnt="5">
        <dgm:presLayoutVars>
          <dgm:chMax val="1"/>
          <dgm:chPref val="1"/>
        </dgm:presLayoutVars>
      </dgm:prSet>
      <dgm:spPr/>
    </dgm:pt>
    <dgm:pt modelId="{DE78E6D8-CEA8-48A4-A56B-0DC7852D8115}" type="pres">
      <dgm:prSet presAssocID="{62C744AF-1FA0-4FA6-A3EA-D503D6979A93}" presName="sibTrans" presStyleCnt="0"/>
      <dgm:spPr/>
    </dgm:pt>
    <dgm:pt modelId="{AFBEE7F6-0D73-459F-B802-A3800810BB20}" type="pres">
      <dgm:prSet presAssocID="{0A767943-824D-4562-B23D-1C6BB17F61BB}" presName="compNode" presStyleCnt="0"/>
      <dgm:spPr/>
    </dgm:pt>
    <dgm:pt modelId="{C613A12B-1DAB-4A1D-83B2-711237E74B14}" type="pres">
      <dgm:prSet presAssocID="{0A767943-824D-4562-B23D-1C6BB17F61BB}"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Document"/>
        </a:ext>
      </dgm:extLst>
    </dgm:pt>
    <dgm:pt modelId="{9D43E19D-2703-4FA1-B92D-214B6FC53C56}" type="pres">
      <dgm:prSet presAssocID="{0A767943-824D-4562-B23D-1C6BB17F61BB}" presName="spaceRect" presStyleCnt="0"/>
      <dgm:spPr/>
    </dgm:pt>
    <dgm:pt modelId="{E5C5038A-E510-458C-9158-97ADB3E3D0D0}" type="pres">
      <dgm:prSet presAssocID="{0A767943-824D-4562-B23D-1C6BB17F61BB}" presName="textRect" presStyleLbl="revTx" presStyleIdx="4" presStyleCnt="5">
        <dgm:presLayoutVars>
          <dgm:chMax val="1"/>
          <dgm:chPref val="1"/>
        </dgm:presLayoutVars>
      </dgm:prSet>
      <dgm:spPr/>
    </dgm:pt>
  </dgm:ptLst>
  <dgm:cxnLst>
    <dgm:cxn modelId="{C04B1305-8F7D-4C9B-86F3-438BA8F71A33}" type="presOf" srcId="{8414B236-BF53-484B-9BDB-8B66982732CA}" destId="{90E2678B-5C9A-416E-B5FF-CB9CC3248004}" srcOrd="0" destOrd="0" presId="urn:microsoft.com/office/officeart/2018/2/layout/IconLabelList"/>
    <dgm:cxn modelId="{F407EB27-CCCD-4A2D-904A-7F14B5A2DBC5}" srcId="{45BF0131-05AB-44FE-9EDF-2CA12DF9EFBA}" destId="{8414B236-BF53-484B-9BDB-8B66982732CA}" srcOrd="0" destOrd="0" parTransId="{2B9C3DD4-05D4-4735-833D-7094417CEDD6}" sibTransId="{06637572-5A1B-43FA-8AB7-B428DFE56E0B}"/>
    <dgm:cxn modelId="{1A653B49-53A7-4DA5-93E5-9A0548C1AADD}" srcId="{45BF0131-05AB-44FE-9EDF-2CA12DF9EFBA}" destId="{0A767943-824D-4562-B23D-1C6BB17F61BB}" srcOrd="4" destOrd="0" parTransId="{EF776084-750D-45F4-BBEF-444722E9D7D4}" sibTransId="{DA92C9AA-4078-4346-84F1-3A44BEE1F752}"/>
    <dgm:cxn modelId="{53ACA956-174F-4D84-B296-325D460F2F32}" srcId="{45BF0131-05AB-44FE-9EDF-2CA12DF9EFBA}" destId="{B935D21A-46F8-489C-BF31-C51716C7EEEF}" srcOrd="2" destOrd="0" parTransId="{56F3BD89-89F7-400E-957B-70F19DCF031A}" sibTransId="{9E96E67B-BCD2-4CB3-93D7-65B218B6B81A}"/>
    <dgm:cxn modelId="{73913B7C-5A25-4B87-B048-36139F26A385}" type="presOf" srcId="{45BF0131-05AB-44FE-9EDF-2CA12DF9EFBA}" destId="{BD1F21C1-5440-4762-8736-8411609FB547}" srcOrd="0" destOrd="0" presId="urn:microsoft.com/office/officeart/2018/2/layout/IconLabelList"/>
    <dgm:cxn modelId="{8781FD9E-B74F-48E4-A54F-5DEA6DA9FF2A}" type="presOf" srcId="{1B4EB074-032F-4C62-A103-A576267F4648}" destId="{8A54A5DE-81EF-4287-9FE5-EDD81898AAB5}" srcOrd="0" destOrd="0" presId="urn:microsoft.com/office/officeart/2018/2/layout/IconLabelList"/>
    <dgm:cxn modelId="{1F643CA6-C6FE-43A3-AD58-7E9DBBE14726}" type="presOf" srcId="{B935D21A-46F8-489C-BF31-C51716C7EEEF}" destId="{B53F5D32-9292-47B8-A720-3F18847770A4}" srcOrd="0" destOrd="0" presId="urn:microsoft.com/office/officeart/2018/2/layout/IconLabelList"/>
    <dgm:cxn modelId="{4DF262B8-CF55-4564-BE7F-69CD0A5DFCB7}" type="presOf" srcId="{266F1930-6B29-4FE8-8CA3-B175F7E0A22D}" destId="{B589E592-9DA9-4915-B19F-FCD896826481}" srcOrd="0" destOrd="0" presId="urn:microsoft.com/office/officeart/2018/2/layout/IconLabelList"/>
    <dgm:cxn modelId="{D8AAC9BC-CF7D-453A-811F-677EFFE6203D}" srcId="{45BF0131-05AB-44FE-9EDF-2CA12DF9EFBA}" destId="{1B4EB074-032F-4C62-A103-A576267F4648}" srcOrd="3" destOrd="0" parTransId="{B09591E8-816C-43BB-8C4E-39930CD1FD61}" sibTransId="{62C744AF-1FA0-4FA6-A3EA-D503D6979A93}"/>
    <dgm:cxn modelId="{1C4A1ADB-270D-49C0-8016-CF98CCBD407E}" srcId="{45BF0131-05AB-44FE-9EDF-2CA12DF9EFBA}" destId="{266F1930-6B29-4FE8-8CA3-B175F7E0A22D}" srcOrd="1" destOrd="0" parTransId="{64530440-0362-47E7-AB11-4801CF9BA22D}" sibTransId="{1123A132-9FE6-4E2A-8A2F-503BE11612B3}"/>
    <dgm:cxn modelId="{CE3C89FC-4FE4-40CA-9FEA-D46B4FCFDAA3}" type="presOf" srcId="{0A767943-824D-4562-B23D-1C6BB17F61BB}" destId="{E5C5038A-E510-458C-9158-97ADB3E3D0D0}" srcOrd="0" destOrd="0" presId="urn:microsoft.com/office/officeart/2018/2/layout/IconLabelList"/>
    <dgm:cxn modelId="{B9565F24-5828-44F3-A6E5-F1587E324A2B}" type="presParOf" srcId="{BD1F21C1-5440-4762-8736-8411609FB547}" destId="{01968E35-F319-4B24-A2BE-456A727F1589}" srcOrd="0" destOrd="0" presId="urn:microsoft.com/office/officeart/2018/2/layout/IconLabelList"/>
    <dgm:cxn modelId="{7BA52EE3-5F64-47B9-9F65-74B139214589}" type="presParOf" srcId="{01968E35-F319-4B24-A2BE-456A727F1589}" destId="{6B75DB8F-4A1A-42BE-8DB7-CCDFA159AFBF}" srcOrd="0" destOrd="0" presId="urn:microsoft.com/office/officeart/2018/2/layout/IconLabelList"/>
    <dgm:cxn modelId="{63EF102D-88E2-4AFF-B1AB-4E2BEE3282C6}" type="presParOf" srcId="{01968E35-F319-4B24-A2BE-456A727F1589}" destId="{12DE275D-D006-419D-9E64-0B06673D3202}" srcOrd="1" destOrd="0" presId="urn:microsoft.com/office/officeart/2018/2/layout/IconLabelList"/>
    <dgm:cxn modelId="{81B667CA-9EF8-4259-A70D-9F2822236C8D}" type="presParOf" srcId="{01968E35-F319-4B24-A2BE-456A727F1589}" destId="{90E2678B-5C9A-416E-B5FF-CB9CC3248004}" srcOrd="2" destOrd="0" presId="urn:microsoft.com/office/officeart/2018/2/layout/IconLabelList"/>
    <dgm:cxn modelId="{B24BEC61-13DB-46C9-9A4B-16D63C4DBA08}" type="presParOf" srcId="{BD1F21C1-5440-4762-8736-8411609FB547}" destId="{E3CA0C59-EF1F-42ED-A413-538EAEE05B45}" srcOrd="1" destOrd="0" presId="urn:microsoft.com/office/officeart/2018/2/layout/IconLabelList"/>
    <dgm:cxn modelId="{0679DF84-1063-4AA3-9AF7-BDFF8D9739DB}" type="presParOf" srcId="{BD1F21C1-5440-4762-8736-8411609FB547}" destId="{FD6EA50B-3267-4270-8D1C-2B10186BEF37}" srcOrd="2" destOrd="0" presId="urn:microsoft.com/office/officeart/2018/2/layout/IconLabelList"/>
    <dgm:cxn modelId="{EE2E1DCE-CBB7-49B1-B5B5-857FF798A45E}" type="presParOf" srcId="{FD6EA50B-3267-4270-8D1C-2B10186BEF37}" destId="{0E74D148-5412-47C3-9D1A-56B204AC0EA1}" srcOrd="0" destOrd="0" presId="urn:microsoft.com/office/officeart/2018/2/layout/IconLabelList"/>
    <dgm:cxn modelId="{FDF67A14-E010-4F28-AB43-8B21413AA3BC}" type="presParOf" srcId="{FD6EA50B-3267-4270-8D1C-2B10186BEF37}" destId="{00D040C7-6DED-4D25-A1A7-630E1ACFC269}" srcOrd="1" destOrd="0" presId="urn:microsoft.com/office/officeart/2018/2/layout/IconLabelList"/>
    <dgm:cxn modelId="{CE205CFD-76EB-4A8D-8B48-956F7A6C62C6}" type="presParOf" srcId="{FD6EA50B-3267-4270-8D1C-2B10186BEF37}" destId="{B589E592-9DA9-4915-B19F-FCD896826481}" srcOrd="2" destOrd="0" presId="urn:microsoft.com/office/officeart/2018/2/layout/IconLabelList"/>
    <dgm:cxn modelId="{D5F3263D-661E-45CA-9089-BE755B5249D4}" type="presParOf" srcId="{BD1F21C1-5440-4762-8736-8411609FB547}" destId="{E553BF5E-AEC8-45D8-94E8-0F595804A774}" srcOrd="3" destOrd="0" presId="urn:microsoft.com/office/officeart/2018/2/layout/IconLabelList"/>
    <dgm:cxn modelId="{EA0AC8BE-F00E-47CE-A45E-3A504BBAD31A}" type="presParOf" srcId="{BD1F21C1-5440-4762-8736-8411609FB547}" destId="{17CF5303-8662-4751-B346-7B9C2F7D7771}" srcOrd="4" destOrd="0" presId="urn:microsoft.com/office/officeart/2018/2/layout/IconLabelList"/>
    <dgm:cxn modelId="{285E2ED4-F16C-4534-9503-3C005BBBE36D}" type="presParOf" srcId="{17CF5303-8662-4751-B346-7B9C2F7D7771}" destId="{5798EEF8-E870-467E-8E5C-E1524E342960}" srcOrd="0" destOrd="0" presId="urn:microsoft.com/office/officeart/2018/2/layout/IconLabelList"/>
    <dgm:cxn modelId="{9F5A80B4-5D95-43C3-B2D5-994C2B8E77EC}" type="presParOf" srcId="{17CF5303-8662-4751-B346-7B9C2F7D7771}" destId="{B10156C5-7FE3-4753-9FB1-0208EC4FD8F1}" srcOrd="1" destOrd="0" presId="urn:microsoft.com/office/officeart/2018/2/layout/IconLabelList"/>
    <dgm:cxn modelId="{0AF959EF-1609-4FB9-97DC-39E4E621374E}" type="presParOf" srcId="{17CF5303-8662-4751-B346-7B9C2F7D7771}" destId="{B53F5D32-9292-47B8-A720-3F18847770A4}" srcOrd="2" destOrd="0" presId="urn:microsoft.com/office/officeart/2018/2/layout/IconLabelList"/>
    <dgm:cxn modelId="{488A79B9-3700-4B29-868D-666B2C1ED201}" type="presParOf" srcId="{BD1F21C1-5440-4762-8736-8411609FB547}" destId="{5073E7EB-7BBE-4077-AC5D-901AEEC1CEED}" srcOrd="5" destOrd="0" presId="urn:microsoft.com/office/officeart/2018/2/layout/IconLabelList"/>
    <dgm:cxn modelId="{B90EAB37-B399-4280-87A0-E4ACC6E21079}" type="presParOf" srcId="{BD1F21C1-5440-4762-8736-8411609FB547}" destId="{58F5F692-CD38-48E4-A1F4-093E6B0D8583}" srcOrd="6" destOrd="0" presId="urn:microsoft.com/office/officeart/2018/2/layout/IconLabelList"/>
    <dgm:cxn modelId="{D7E302BE-A0C6-4CC2-8B3C-B5D9AAC51E06}" type="presParOf" srcId="{58F5F692-CD38-48E4-A1F4-093E6B0D8583}" destId="{F96BE379-2D85-4880-9332-F361977F2902}" srcOrd="0" destOrd="0" presId="urn:microsoft.com/office/officeart/2018/2/layout/IconLabelList"/>
    <dgm:cxn modelId="{BFF20974-4C56-464B-918C-0099046E43C3}" type="presParOf" srcId="{58F5F692-CD38-48E4-A1F4-093E6B0D8583}" destId="{08C6379A-AF2A-4155-B80A-E5B917FD3119}" srcOrd="1" destOrd="0" presId="urn:microsoft.com/office/officeart/2018/2/layout/IconLabelList"/>
    <dgm:cxn modelId="{D696964E-B9A2-4B20-BC57-749D447F1346}" type="presParOf" srcId="{58F5F692-CD38-48E4-A1F4-093E6B0D8583}" destId="{8A54A5DE-81EF-4287-9FE5-EDD81898AAB5}" srcOrd="2" destOrd="0" presId="urn:microsoft.com/office/officeart/2018/2/layout/IconLabelList"/>
    <dgm:cxn modelId="{C2E5A322-50DB-48BB-B32A-4378B9169265}" type="presParOf" srcId="{BD1F21C1-5440-4762-8736-8411609FB547}" destId="{DE78E6D8-CEA8-48A4-A56B-0DC7852D8115}" srcOrd="7" destOrd="0" presId="urn:microsoft.com/office/officeart/2018/2/layout/IconLabelList"/>
    <dgm:cxn modelId="{36D70082-170B-49E4-BE46-062AEE81E9EE}" type="presParOf" srcId="{BD1F21C1-5440-4762-8736-8411609FB547}" destId="{AFBEE7F6-0D73-459F-B802-A3800810BB20}" srcOrd="8" destOrd="0" presId="urn:microsoft.com/office/officeart/2018/2/layout/IconLabelList"/>
    <dgm:cxn modelId="{11FC34EA-76E6-42EB-B4F7-9C31C50D4637}" type="presParOf" srcId="{AFBEE7F6-0D73-459F-B802-A3800810BB20}" destId="{C613A12B-1DAB-4A1D-83B2-711237E74B14}" srcOrd="0" destOrd="0" presId="urn:microsoft.com/office/officeart/2018/2/layout/IconLabelList"/>
    <dgm:cxn modelId="{912871C9-4308-447B-9711-E7F72AA7944E}" type="presParOf" srcId="{AFBEE7F6-0D73-459F-B802-A3800810BB20}" destId="{9D43E19D-2703-4FA1-B92D-214B6FC53C56}" srcOrd="1" destOrd="0" presId="urn:microsoft.com/office/officeart/2018/2/layout/IconLabelList"/>
    <dgm:cxn modelId="{24CBA429-9903-4BDB-B6D1-AB8790D9F469}" type="presParOf" srcId="{AFBEE7F6-0D73-459F-B802-A3800810BB20}" destId="{E5C5038A-E510-458C-9158-97ADB3E3D0D0}" srcOrd="2" destOrd="0" presId="urn:microsoft.com/office/officeart/2018/2/layout/IconLabelList"/>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48ED75-76B2-406B-B75B-A15C4171C0B3}">
      <dsp:nvSpPr>
        <dsp:cNvPr id="0" name=""/>
        <dsp:cNvSpPr/>
      </dsp:nvSpPr>
      <dsp:spPr>
        <a:xfrm>
          <a:off x="0" y="940504"/>
          <a:ext cx="5700251" cy="308879"/>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100000"/>
            </a:lnSpc>
            <a:spcBef>
              <a:spcPct val="0"/>
            </a:spcBef>
            <a:spcAft>
              <a:spcPct val="35000"/>
            </a:spcAft>
            <a:buNone/>
          </a:pPr>
          <a:r>
            <a:rPr lang="en-US" sz="1200" kern="1200" dirty="0"/>
            <a:t>Name: Om Valia</a:t>
          </a:r>
        </a:p>
      </dsp:txBody>
      <dsp:txXfrm>
        <a:off x="15078" y="955582"/>
        <a:ext cx="5670095" cy="278723"/>
      </dsp:txXfrm>
    </dsp:sp>
    <dsp:sp modelId="{994E0F4C-DABB-4ABE-952F-3C71A3DA4759}">
      <dsp:nvSpPr>
        <dsp:cNvPr id="0" name=""/>
        <dsp:cNvSpPr/>
      </dsp:nvSpPr>
      <dsp:spPr>
        <a:xfrm>
          <a:off x="0" y="1283944"/>
          <a:ext cx="5700251" cy="308879"/>
        </a:xfrm>
        <a:prstGeom prst="roundRect">
          <a:avLst/>
        </a:prstGeom>
        <a:solidFill>
          <a:schemeClr val="accent1">
            <a:hueOff val="0"/>
            <a:satOff val="0"/>
            <a:lumOff val="0"/>
            <a:alphaOff val="0"/>
          </a:schemeClr>
        </a:solid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US" sz="1200" kern="1200" dirty="0"/>
            <a:t>Email Id: om.valia034@nmims.in</a:t>
          </a:r>
          <a:endParaRPr lang="en-US" sz="1200" kern="1200" dirty="0">
            <a:solidFill>
              <a:schemeClr val="bg1"/>
            </a:solidFill>
          </a:endParaRPr>
        </a:p>
      </dsp:txBody>
      <dsp:txXfrm>
        <a:off x="15078" y="1299022"/>
        <a:ext cx="5670095" cy="278723"/>
      </dsp:txXfrm>
    </dsp:sp>
    <dsp:sp modelId="{EE296C0C-54D6-417E-9124-B37C69D53C88}">
      <dsp:nvSpPr>
        <dsp:cNvPr id="0" name=""/>
        <dsp:cNvSpPr/>
      </dsp:nvSpPr>
      <dsp:spPr>
        <a:xfrm>
          <a:off x="0" y="1627384"/>
          <a:ext cx="5700251" cy="308879"/>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100000"/>
            </a:lnSpc>
            <a:spcBef>
              <a:spcPct val="0"/>
            </a:spcBef>
            <a:spcAft>
              <a:spcPct val="35000"/>
            </a:spcAft>
            <a:buNone/>
          </a:pPr>
          <a:r>
            <a:rPr lang="en-US" sz="1200" kern="1200" dirty="0"/>
            <a:t>Contact No: 9004475994</a:t>
          </a:r>
        </a:p>
      </dsp:txBody>
      <dsp:txXfrm>
        <a:off x="15078" y="1642462"/>
        <a:ext cx="5670095" cy="278723"/>
      </dsp:txXfrm>
    </dsp:sp>
    <dsp:sp modelId="{3C993390-B9E1-4D81-85EE-BDE307F07A98}">
      <dsp:nvSpPr>
        <dsp:cNvPr id="0" name=""/>
        <dsp:cNvSpPr/>
      </dsp:nvSpPr>
      <dsp:spPr>
        <a:xfrm>
          <a:off x="0" y="1970824"/>
          <a:ext cx="5700251" cy="308879"/>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US" sz="1200" kern="1200" dirty="0" err="1"/>
            <a:t>Github</a:t>
          </a:r>
          <a:r>
            <a:rPr lang="en-US" sz="1200" kern="1200" dirty="0"/>
            <a:t> Account: </a:t>
          </a:r>
          <a:r>
            <a:rPr lang="en-IN" sz="1200" kern="120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https://github.com/omvalia</a:t>
          </a:r>
          <a:endParaRPr lang="en-US" sz="1200" kern="1200" dirty="0">
            <a:solidFill>
              <a:schemeClr val="bg1"/>
            </a:solidFill>
          </a:endParaRPr>
        </a:p>
      </dsp:txBody>
      <dsp:txXfrm>
        <a:off x="15078" y="1985902"/>
        <a:ext cx="5670095" cy="278723"/>
      </dsp:txXfrm>
    </dsp:sp>
    <dsp:sp modelId="{E1AC9829-54E4-43EB-8A30-0D3A2D166B54}">
      <dsp:nvSpPr>
        <dsp:cNvPr id="0" name=""/>
        <dsp:cNvSpPr/>
      </dsp:nvSpPr>
      <dsp:spPr>
        <a:xfrm>
          <a:off x="0" y="2314264"/>
          <a:ext cx="5700251" cy="308879"/>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US" sz="1200" kern="1200" dirty="0">
              <a:solidFill>
                <a:schemeClr val="bg1"/>
              </a:solidFill>
            </a:rPr>
            <a:t>Repo Link: </a:t>
          </a:r>
          <a:r>
            <a:rPr lang="en-IN" sz="1200" kern="1200" dirty="0">
              <a:solidFill>
                <a:schemeClr val="bg1"/>
              </a:solidFill>
              <a:hlinkClick xmlns:r="http://schemas.openxmlformats.org/officeDocument/2006/relationships" r:id="rId2">
                <a:extLst>
                  <a:ext uri="{A12FA001-AC4F-418D-AE19-62706E023703}">
                    <ahyp:hlinkClr xmlns:ahyp="http://schemas.microsoft.com/office/drawing/2018/hyperlinkcolor" val="tx"/>
                  </a:ext>
                </a:extLst>
              </a:hlinkClick>
            </a:rPr>
            <a:t>https://github.com/omvalia/LNRSHACKATHON_OM_VALIA.git</a:t>
          </a:r>
          <a:endParaRPr lang="en-US" sz="1200" kern="1200" dirty="0">
            <a:solidFill>
              <a:schemeClr val="bg1"/>
            </a:solidFill>
          </a:endParaRPr>
        </a:p>
      </dsp:txBody>
      <dsp:txXfrm>
        <a:off x="15078" y="2329342"/>
        <a:ext cx="5670095" cy="278723"/>
      </dsp:txXfrm>
    </dsp:sp>
    <dsp:sp modelId="{5B80FC30-75D7-4AAE-BB72-E19D2B89C2FD}">
      <dsp:nvSpPr>
        <dsp:cNvPr id="0" name=""/>
        <dsp:cNvSpPr/>
      </dsp:nvSpPr>
      <dsp:spPr>
        <a:xfrm>
          <a:off x="0" y="2657704"/>
          <a:ext cx="5700251" cy="308879"/>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100000"/>
            </a:lnSpc>
            <a:spcBef>
              <a:spcPct val="0"/>
            </a:spcBef>
            <a:spcAft>
              <a:spcPct val="35000"/>
            </a:spcAft>
            <a:buNone/>
          </a:pPr>
          <a:r>
            <a:rPr lang="en-US" sz="1200" kern="1200" dirty="0"/>
            <a:t>Topic: Damage Detection through photos or videos</a:t>
          </a:r>
        </a:p>
      </dsp:txBody>
      <dsp:txXfrm>
        <a:off x="15078" y="2672782"/>
        <a:ext cx="5670095" cy="278723"/>
      </dsp:txXfrm>
    </dsp:sp>
    <dsp:sp modelId="{464F68E7-DA77-4225-99DA-7802E77E85CE}">
      <dsp:nvSpPr>
        <dsp:cNvPr id="0" name=""/>
        <dsp:cNvSpPr/>
      </dsp:nvSpPr>
      <dsp:spPr>
        <a:xfrm>
          <a:off x="0" y="3001144"/>
          <a:ext cx="5700251" cy="308879"/>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100000"/>
            </a:lnSpc>
            <a:spcBef>
              <a:spcPct val="0"/>
            </a:spcBef>
            <a:spcAft>
              <a:spcPct val="35000"/>
            </a:spcAft>
            <a:buNone/>
          </a:pPr>
          <a:r>
            <a:rPr lang="en-US" sz="1200" kern="1200" dirty="0"/>
            <a:t>College: </a:t>
          </a:r>
          <a:r>
            <a:rPr lang="en-US" sz="1200" b="0" i="0" kern="1200" dirty="0"/>
            <a:t>Mukesh Patel School of Technology Management &amp; Engineering, Mumbai</a:t>
          </a:r>
          <a:endParaRPr lang="en-US" sz="1200" kern="1200" dirty="0"/>
        </a:p>
      </dsp:txBody>
      <dsp:txXfrm>
        <a:off x="15078" y="3016222"/>
        <a:ext cx="5670095" cy="278723"/>
      </dsp:txXfrm>
    </dsp:sp>
    <dsp:sp modelId="{76EA5A5E-C35C-4C25-9F7C-92793F4D89C3}">
      <dsp:nvSpPr>
        <dsp:cNvPr id="0" name=""/>
        <dsp:cNvSpPr/>
      </dsp:nvSpPr>
      <dsp:spPr>
        <a:xfrm>
          <a:off x="0" y="3344584"/>
          <a:ext cx="5700251" cy="308879"/>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100000"/>
            </a:lnSpc>
            <a:spcBef>
              <a:spcPct val="0"/>
            </a:spcBef>
            <a:spcAft>
              <a:spcPct val="35000"/>
            </a:spcAft>
            <a:buNone/>
          </a:pPr>
          <a:r>
            <a:rPr lang="en-US" sz="1200" kern="1200" dirty="0"/>
            <a:t>Student Id: 70612300034</a:t>
          </a:r>
        </a:p>
      </dsp:txBody>
      <dsp:txXfrm>
        <a:off x="15078" y="3359662"/>
        <a:ext cx="5670095" cy="27872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3E19C7-0446-4F7C-BB7B-727DA2033F81}">
      <dsp:nvSpPr>
        <dsp:cNvPr id="0" name=""/>
        <dsp:cNvSpPr/>
      </dsp:nvSpPr>
      <dsp:spPr>
        <a:xfrm>
          <a:off x="0" y="252324"/>
          <a:ext cx="6263640" cy="1213289"/>
        </a:xfrm>
        <a:prstGeom prst="round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dirty="0"/>
            <a:t>The project scope includes developing an application that can process user-submitted videos for the purpose of damage detection in three key insurance categories: car, home renovation, and medical. </a:t>
          </a:r>
        </a:p>
      </dsp:txBody>
      <dsp:txXfrm>
        <a:off x="59228" y="311552"/>
        <a:ext cx="6145184" cy="1094833"/>
      </dsp:txXfrm>
    </dsp:sp>
    <dsp:sp modelId="{9DC6B924-B03A-4B4B-9979-EDF5AAE79E3A}">
      <dsp:nvSpPr>
        <dsp:cNvPr id="0" name=""/>
        <dsp:cNvSpPr/>
      </dsp:nvSpPr>
      <dsp:spPr>
        <a:xfrm>
          <a:off x="0" y="1514573"/>
          <a:ext cx="6263640" cy="1213289"/>
        </a:xfrm>
        <a:prstGeom prst="round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dirty="0"/>
            <a:t>The primary objective is to provide a seamless and user-friendly interface where users can upload videos, and the system automatically extracts audio, converts it to text, and summarizes it based on predefined templates. </a:t>
          </a:r>
        </a:p>
      </dsp:txBody>
      <dsp:txXfrm>
        <a:off x="59228" y="1573801"/>
        <a:ext cx="6145184" cy="1094833"/>
      </dsp:txXfrm>
    </dsp:sp>
    <dsp:sp modelId="{59B3381E-4A59-4B24-BCC3-A96E7C6903A7}">
      <dsp:nvSpPr>
        <dsp:cNvPr id="0" name=""/>
        <dsp:cNvSpPr/>
      </dsp:nvSpPr>
      <dsp:spPr>
        <a:xfrm>
          <a:off x="0" y="2776823"/>
          <a:ext cx="6263640" cy="1213289"/>
        </a:xfrm>
        <a:prstGeom prst="round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a:t>This summary will then be used by insurance companies to conduct a first-level review of the claim. </a:t>
          </a:r>
        </a:p>
      </dsp:txBody>
      <dsp:txXfrm>
        <a:off x="59228" y="2836051"/>
        <a:ext cx="6145184" cy="1094833"/>
      </dsp:txXfrm>
    </dsp:sp>
    <dsp:sp modelId="{F4D702D1-9EC6-42C2-9BB0-67DB8BC787FA}">
      <dsp:nvSpPr>
        <dsp:cNvPr id="0" name=""/>
        <dsp:cNvSpPr/>
      </dsp:nvSpPr>
      <dsp:spPr>
        <a:xfrm>
          <a:off x="0" y="4039073"/>
          <a:ext cx="6263640" cy="1213289"/>
        </a:xfrm>
        <a:prstGeom prst="round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dirty="0"/>
            <a:t>Additionally, the system should ensure accurate and fast processing to meet the demands of both users and insurance companies. Future enhancements may include support for additional claim types and expanded language options.</a:t>
          </a:r>
        </a:p>
      </dsp:txBody>
      <dsp:txXfrm>
        <a:off x="59228" y="4098301"/>
        <a:ext cx="6145184" cy="109483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B75DB8F-4A1A-42BE-8DB7-CCDFA159AFBF}">
      <dsp:nvSpPr>
        <dsp:cNvPr id="0" name=""/>
        <dsp:cNvSpPr/>
      </dsp:nvSpPr>
      <dsp:spPr>
        <a:xfrm>
          <a:off x="1191126" y="334871"/>
          <a:ext cx="722988" cy="722988"/>
        </a:xfrm>
        <a:prstGeom prst="rect">
          <a:avLst/>
        </a:prstGeom>
        <a:blipFill rotWithShape="1">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905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0E2678B-5C9A-416E-B5FF-CB9CC3248004}">
      <dsp:nvSpPr>
        <dsp:cNvPr id="0" name=""/>
        <dsp:cNvSpPr/>
      </dsp:nvSpPr>
      <dsp:spPr>
        <a:xfrm>
          <a:off x="759132" y="1325859"/>
          <a:ext cx="1606640" cy="12413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b="1" kern="1200" dirty="0" err="1"/>
            <a:t>Streamlit</a:t>
          </a:r>
          <a:r>
            <a:rPr lang="en-US" sz="1100" b="1" kern="1200" dirty="0"/>
            <a:t> (Frontend)</a:t>
          </a:r>
          <a:r>
            <a:rPr lang="en-US" sz="1100" kern="1200" dirty="0"/>
            <a:t>:</a:t>
          </a:r>
          <a:br>
            <a:rPr lang="en-US" sz="1100" kern="1200" dirty="0"/>
          </a:br>
          <a:r>
            <a:rPr lang="en-US" sz="1100" kern="1200" dirty="0" err="1"/>
            <a:t>Streamlit</a:t>
          </a:r>
          <a:r>
            <a:rPr lang="en-US" sz="1100" kern="1200" dirty="0"/>
            <a:t> provides a user-friendly interface for uploading videos, interacting with the system, and viewing summarized results.</a:t>
          </a:r>
        </a:p>
      </dsp:txBody>
      <dsp:txXfrm>
        <a:off x="759132" y="1325859"/>
        <a:ext cx="1606640" cy="1241380"/>
      </dsp:txXfrm>
    </dsp:sp>
    <dsp:sp modelId="{0E74D148-5412-47C3-9D1A-56B204AC0EA1}">
      <dsp:nvSpPr>
        <dsp:cNvPr id="0" name=""/>
        <dsp:cNvSpPr/>
      </dsp:nvSpPr>
      <dsp:spPr>
        <a:xfrm>
          <a:off x="3088761" y="256210"/>
          <a:ext cx="722988" cy="72298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589E592-9DA9-4915-B19F-FCD896826481}">
      <dsp:nvSpPr>
        <dsp:cNvPr id="0" name=""/>
        <dsp:cNvSpPr/>
      </dsp:nvSpPr>
      <dsp:spPr>
        <a:xfrm>
          <a:off x="2646935" y="1325859"/>
          <a:ext cx="1606640" cy="12413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b="1" kern="1200" dirty="0"/>
            <a:t>Python (Backend)</a:t>
          </a:r>
          <a:r>
            <a:rPr lang="en-US" sz="1100" kern="1200" dirty="0"/>
            <a:t>:</a:t>
          </a:r>
          <a:br>
            <a:rPr lang="en-US" sz="1100" kern="1200" dirty="0"/>
          </a:br>
          <a:r>
            <a:rPr lang="en-US" sz="1100" kern="1200" dirty="0"/>
            <a:t>Python manages backend operations, handling audio extraction, transcription, and summarization while integrating with APIs to process video data efficiently.</a:t>
          </a:r>
        </a:p>
      </dsp:txBody>
      <dsp:txXfrm>
        <a:off x="2646935" y="1325859"/>
        <a:ext cx="1606640" cy="1241380"/>
      </dsp:txXfrm>
    </dsp:sp>
    <dsp:sp modelId="{5798EEF8-E870-467E-8E5C-E1524E342960}">
      <dsp:nvSpPr>
        <dsp:cNvPr id="0" name=""/>
        <dsp:cNvSpPr/>
      </dsp:nvSpPr>
      <dsp:spPr>
        <a:xfrm>
          <a:off x="4976564" y="256210"/>
          <a:ext cx="722988" cy="72298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53F5D32-9292-47B8-A720-3F18847770A4}">
      <dsp:nvSpPr>
        <dsp:cNvPr id="0" name=""/>
        <dsp:cNvSpPr/>
      </dsp:nvSpPr>
      <dsp:spPr>
        <a:xfrm>
          <a:off x="4534738" y="1325859"/>
          <a:ext cx="1606640" cy="12413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b="1" kern="1200"/>
            <a:t>moviepy (Audio Extraction)</a:t>
          </a:r>
          <a:r>
            <a:rPr lang="en-US" sz="1100" kern="1200"/>
            <a:t>:</a:t>
          </a:r>
          <a:br>
            <a:rPr lang="en-US" sz="1100" kern="1200"/>
          </a:br>
          <a:r>
            <a:rPr lang="en-US" sz="1100" kern="1200"/>
            <a:t>moviepy extracts audio from videos, preparing it for transcription.</a:t>
          </a:r>
        </a:p>
      </dsp:txBody>
      <dsp:txXfrm>
        <a:off x="4534738" y="1325859"/>
        <a:ext cx="1606640" cy="1241380"/>
      </dsp:txXfrm>
    </dsp:sp>
    <dsp:sp modelId="{F96BE379-2D85-4880-9332-F361977F2902}">
      <dsp:nvSpPr>
        <dsp:cNvPr id="0" name=""/>
        <dsp:cNvSpPr/>
      </dsp:nvSpPr>
      <dsp:spPr>
        <a:xfrm>
          <a:off x="2144860" y="2968900"/>
          <a:ext cx="722988" cy="722988"/>
        </a:xfrm>
        <a:prstGeom prst="rect">
          <a:avLst/>
        </a:prstGeom>
        <a:blipFill rotWithShape="1">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1905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A54A5DE-81EF-4287-9FE5-EDD81898AAB5}">
      <dsp:nvSpPr>
        <dsp:cNvPr id="0" name=""/>
        <dsp:cNvSpPr/>
      </dsp:nvSpPr>
      <dsp:spPr>
        <a:xfrm>
          <a:off x="1703034" y="4038549"/>
          <a:ext cx="1606640" cy="12413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b="1" kern="1200" dirty="0"/>
            <a:t>Whisper API (Transcription)</a:t>
          </a:r>
          <a:r>
            <a:rPr lang="en-US" sz="1100" kern="1200" dirty="0"/>
            <a:t>:</a:t>
          </a:r>
          <a:br>
            <a:rPr lang="en-US" sz="1100" kern="1200" dirty="0"/>
          </a:br>
          <a:r>
            <a:rPr lang="en-US" sz="1100" kern="1200" dirty="0"/>
            <a:t>Whisper converts the extracted audio into text, enabling accurate transcription for further summarization.</a:t>
          </a:r>
        </a:p>
      </dsp:txBody>
      <dsp:txXfrm>
        <a:off x="1703034" y="4038549"/>
        <a:ext cx="1606640" cy="1241380"/>
      </dsp:txXfrm>
    </dsp:sp>
    <dsp:sp modelId="{C613A12B-1DAB-4A1D-83B2-711237E74B14}">
      <dsp:nvSpPr>
        <dsp:cNvPr id="0" name=""/>
        <dsp:cNvSpPr/>
      </dsp:nvSpPr>
      <dsp:spPr>
        <a:xfrm>
          <a:off x="4032663" y="2968900"/>
          <a:ext cx="722988" cy="722988"/>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5C5038A-E510-458C-9158-97ADB3E3D0D0}">
      <dsp:nvSpPr>
        <dsp:cNvPr id="0" name=""/>
        <dsp:cNvSpPr/>
      </dsp:nvSpPr>
      <dsp:spPr>
        <a:xfrm>
          <a:off x="3590837" y="4038549"/>
          <a:ext cx="1606640" cy="12413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b="1" kern="1200"/>
            <a:t>Gemini API (Summarization)</a:t>
          </a:r>
          <a:r>
            <a:rPr lang="en-US" sz="1100" kern="1200"/>
            <a:t>:</a:t>
          </a:r>
          <a:br>
            <a:rPr lang="en-US" sz="1100" kern="1200"/>
          </a:br>
          <a:r>
            <a:rPr lang="en-US" sz="1100" kern="1200"/>
            <a:t>Gemini generates structured summaries based on transcriptions, following a predefined template for each insurance claim type.</a:t>
          </a:r>
        </a:p>
      </dsp:txBody>
      <dsp:txXfrm>
        <a:off x="3590837" y="4038549"/>
        <a:ext cx="1606640" cy="124138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7FBD903-B387-48EE-B1BD-4C6DABF45678}" type="datetimeFigureOut">
              <a:rPr lang="en-IN" smtClean="0"/>
              <a:t>30-09-2024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3FC9AB7-3BF7-4492-A78D-336B78EA01A2}" type="slidenum">
              <a:rPr lang="en-IN" smtClean="0"/>
              <a:t>‹#›</a:t>
            </a:fld>
            <a:endParaRPr lang="en-IN"/>
          </a:p>
        </p:txBody>
      </p:sp>
    </p:spTree>
    <p:extLst>
      <p:ext uri="{BB962C8B-B14F-4D97-AF65-F5344CB8AC3E}">
        <p14:creationId xmlns:p14="http://schemas.microsoft.com/office/powerpoint/2010/main" val="11891516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3FC9AB7-3BF7-4492-A78D-336B78EA01A2}" type="slidenum">
              <a:rPr lang="en-IN" smtClean="0"/>
              <a:t>1</a:t>
            </a:fld>
            <a:endParaRPr lang="en-IN"/>
          </a:p>
        </p:txBody>
      </p:sp>
    </p:spTree>
    <p:extLst>
      <p:ext uri="{BB962C8B-B14F-4D97-AF65-F5344CB8AC3E}">
        <p14:creationId xmlns:p14="http://schemas.microsoft.com/office/powerpoint/2010/main" val="10832585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3FC9AB7-3BF7-4492-A78D-336B78EA01A2}" type="slidenum">
              <a:rPr lang="en-IN" smtClean="0"/>
              <a:t>2</a:t>
            </a:fld>
            <a:endParaRPr lang="en-IN"/>
          </a:p>
        </p:txBody>
      </p:sp>
    </p:spTree>
    <p:extLst>
      <p:ext uri="{BB962C8B-B14F-4D97-AF65-F5344CB8AC3E}">
        <p14:creationId xmlns:p14="http://schemas.microsoft.com/office/powerpoint/2010/main" val="14142476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948FAF-C324-AFD2-B0E1-2E26045A0AD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C7E52E7B-8320-64C2-DD1A-7FCEE5C7529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DC8FE085-2433-BB2E-2094-E7584B562BD2}"/>
              </a:ext>
            </a:extLst>
          </p:cNvPr>
          <p:cNvSpPr>
            <a:spLocks noGrp="1"/>
          </p:cNvSpPr>
          <p:nvPr>
            <p:ph type="dt" sz="half" idx="10"/>
          </p:nvPr>
        </p:nvSpPr>
        <p:spPr/>
        <p:txBody>
          <a:bodyPr/>
          <a:lstStyle/>
          <a:p>
            <a:fld id="{88ECAF58-CADF-4475-9E46-33A2046419AC}" type="datetimeFigureOut">
              <a:rPr lang="en-IN" smtClean="0"/>
              <a:t>30-09-2024</a:t>
            </a:fld>
            <a:endParaRPr lang="en-IN"/>
          </a:p>
        </p:txBody>
      </p:sp>
      <p:sp>
        <p:nvSpPr>
          <p:cNvPr id="5" name="Footer Placeholder 4">
            <a:extLst>
              <a:ext uri="{FF2B5EF4-FFF2-40B4-BE49-F238E27FC236}">
                <a16:creationId xmlns:a16="http://schemas.microsoft.com/office/drawing/2014/main" id="{EA16EFF0-42D9-B16E-C520-93E5E982828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91BCE0C-FC5D-8F1B-65D3-ED5C34A89425}"/>
              </a:ext>
            </a:extLst>
          </p:cNvPr>
          <p:cNvSpPr>
            <a:spLocks noGrp="1"/>
          </p:cNvSpPr>
          <p:nvPr>
            <p:ph type="sldNum" sz="quarter" idx="12"/>
          </p:nvPr>
        </p:nvSpPr>
        <p:spPr/>
        <p:txBody>
          <a:bodyPr/>
          <a:lstStyle/>
          <a:p>
            <a:fld id="{DB46FAE2-DEDF-4311-8D8F-743FBE480C19}" type="slidenum">
              <a:rPr lang="en-IN" smtClean="0"/>
              <a:t>‹#›</a:t>
            </a:fld>
            <a:endParaRPr lang="en-IN"/>
          </a:p>
        </p:txBody>
      </p:sp>
    </p:spTree>
    <p:extLst>
      <p:ext uri="{BB962C8B-B14F-4D97-AF65-F5344CB8AC3E}">
        <p14:creationId xmlns:p14="http://schemas.microsoft.com/office/powerpoint/2010/main" val="22686465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7CAE4A-7AF3-C229-9013-EEEFF81F001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752C5F44-55E2-7967-71BF-6EDF55F3950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499E28E-A36D-4A58-1202-A28268FA4529}"/>
              </a:ext>
            </a:extLst>
          </p:cNvPr>
          <p:cNvSpPr>
            <a:spLocks noGrp="1"/>
          </p:cNvSpPr>
          <p:nvPr>
            <p:ph type="dt" sz="half" idx="10"/>
          </p:nvPr>
        </p:nvSpPr>
        <p:spPr/>
        <p:txBody>
          <a:bodyPr/>
          <a:lstStyle/>
          <a:p>
            <a:fld id="{88ECAF58-CADF-4475-9E46-33A2046419AC}" type="datetimeFigureOut">
              <a:rPr lang="en-IN" smtClean="0"/>
              <a:t>30-09-2024</a:t>
            </a:fld>
            <a:endParaRPr lang="en-IN"/>
          </a:p>
        </p:txBody>
      </p:sp>
      <p:sp>
        <p:nvSpPr>
          <p:cNvPr id="5" name="Footer Placeholder 4">
            <a:extLst>
              <a:ext uri="{FF2B5EF4-FFF2-40B4-BE49-F238E27FC236}">
                <a16:creationId xmlns:a16="http://schemas.microsoft.com/office/drawing/2014/main" id="{9DE7617E-2A9A-5BC5-78C6-A94ACC4BE80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C0002E5-4474-2F06-9459-7282D2E7B1FE}"/>
              </a:ext>
            </a:extLst>
          </p:cNvPr>
          <p:cNvSpPr>
            <a:spLocks noGrp="1"/>
          </p:cNvSpPr>
          <p:nvPr>
            <p:ph type="sldNum" sz="quarter" idx="12"/>
          </p:nvPr>
        </p:nvSpPr>
        <p:spPr/>
        <p:txBody>
          <a:bodyPr/>
          <a:lstStyle/>
          <a:p>
            <a:fld id="{DB46FAE2-DEDF-4311-8D8F-743FBE480C19}" type="slidenum">
              <a:rPr lang="en-IN" smtClean="0"/>
              <a:t>‹#›</a:t>
            </a:fld>
            <a:endParaRPr lang="en-IN"/>
          </a:p>
        </p:txBody>
      </p:sp>
    </p:spTree>
    <p:extLst>
      <p:ext uri="{BB962C8B-B14F-4D97-AF65-F5344CB8AC3E}">
        <p14:creationId xmlns:p14="http://schemas.microsoft.com/office/powerpoint/2010/main" val="9215933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9594B82-5A13-3F30-AB3E-780141BFD3F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1C7714C-47AA-265B-5087-18DA7AEE227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94A68C9-4067-882B-1343-FD5CD8025B26}"/>
              </a:ext>
            </a:extLst>
          </p:cNvPr>
          <p:cNvSpPr>
            <a:spLocks noGrp="1"/>
          </p:cNvSpPr>
          <p:nvPr>
            <p:ph type="dt" sz="half" idx="10"/>
          </p:nvPr>
        </p:nvSpPr>
        <p:spPr/>
        <p:txBody>
          <a:bodyPr/>
          <a:lstStyle/>
          <a:p>
            <a:fld id="{88ECAF58-CADF-4475-9E46-33A2046419AC}" type="datetimeFigureOut">
              <a:rPr lang="en-IN" smtClean="0"/>
              <a:t>30-09-2024</a:t>
            </a:fld>
            <a:endParaRPr lang="en-IN"/>
          </a:p>
        </p:txBody>
      </p:sp>
      <p:sp>
        <p:nvSpPr>
          <p:cNvPr id="5" name="Footer Placeholder 4">
            <a:extLst>
              <a:ext uri="{FF2B5EF4-FFF2-40B4-BE49-F238E27FC236}">
                <a16:creationId xmlns:a16="http://schemas.microsoft.com/office/drawing/2014/main" id="{90EBB790-5144-199B-97BF-0ED533213C3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0513E05-A77D-5143-D740-C4410EA615D2}"/>
              </a:ext>
            </a:extLst>
          </p:cNvPr>
          <p:cNvSpPr>
            <a:spLocks noGrp="1"/>
          </p:cNvSpPr>
          <p:nvPr>
            <p:ph type="sldNum" sz="quarter" idx="12"/>
          </p:nvPr>
        </p:nvSpPr>
        <p:spPr/>
        <p:txBody>
          <a:bodyPr/>
          <a:lstStyle/>
          <a:p>
            <a:fld id="{DB46FAE2-DEDF-4311-8D8F-743FBE480C19}" type="slidenum">
              <a:rPr lang="en-IN" smtClean="0"/>
              <a:t>‹#›</a:t>
            </a:fld>
            <a:endParaRPr lang="en-IN"/>
          </a:p>
        </p:txBody>
      </p:sp>
    </p:spTree>
    <p:extLst>
      <p:ext uri="{BB962C8B-B14F-4D97-AF65-F5344CB8AC3E}">
        <p14:creationId xmlns:p14="http://schemas.microsoft.com/office/powerpoint/2010/main" val="211171879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Breaker - Overlay - Image Placeholder">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838BDB87-5F61-D2C4-5734-A47DCC0E60DB}"/>
              </a:ext>
            </a:extLst>
          </p:cNvPr>
          <p:cNvSpPr>
            <a:spLocks noGrp="1"/>
          </p:cNvSpPr>
          <p:nvPr>
            <p:ph type="pic" sz="quarter" idx="13"/>
          </p:nvPr>
        </p:nvSpPr>
        <p:spPr>
          <a:xfrm>
            <a:off x="319522" y="316076"/>
            <a:ext cx="11552957" cy="5731432"/>
          </a:xfrm>
          <a:solidFill>
            <a:schemeClr val="accent2">
              <a:lumMod val="20000"/>
              <a:lumOff val="80000"/>
            </a:schemeClr>
          </a:solidFill>
        </p:spPr>
        <p:txBody>
          <a:bodyPr tIns="0" bIns="914400" anchor="ctr" anchorCtr="0"/>
          <a:lstStyle>
            <a:lvl1pPr algn="ctr">
              <a:defRPr/>
            </a:lvl1pPr>
          </a:lstStyle>
          <a:p>
            <a:endParaRPr lang="en-US" dirty="0"/>
          </a:p>
        </p:txBody>
      </p:sp>
      <p:sp>
        <p:nvSpPr>
          <p:cNvPr id="6" name="Title 5"/>
          <p:cNvSpPr>
            <a:spLocks noGrp="1"/>
          </p:cNvSpPr>
          <p:nvPr>
            <p:ph type="title"/>
          </p:nvPr>
        </p:nvSpPr>
        <p:spPr>
          <a:xfrm>
            <a:off x="303240" y="1636479"/>
            <a:ext cx="4466292" cy="1366528"/>
          </a:xfrm>
          <a:solidFill>
            <a:schemeClr val="tx1">
              <a:alpha val="50000"/>
            </a:schemeClr>
          </a:solidFill>
          <a:ln w="38100">
            <a:solidFill>
              <a:schemeClr val="bg1"/>
            </a:solidFill>
          </a:ln>
        </p:spPr>
        <p:txBody>
          <a:bodyPr wrap="square" lIns="457200" tIns="320040" rIns="210312" bIns="320040" anchor="ctr" anchorCtr="0">
            <a:spAutoFit/>
          </a:bodyPr>
          <a:lstStyle>
            <a:lvl1pPr>
              <a:defRPr sz="2600">
                <a:solidFill>
                  <a:schemeClr val="bg1"/>
                </a:solidFill>
                <a:latin typeface="+mj-lt"/>
              </a:defRPr>
            </a:lvl1pPr>
          </a:lstStyle>
          <a:p>
            <a:r>
              <a:rPr lang="en-US" dirty="0"/>
              <a:t>Click to edit Master title style</a:t>
            </a:r>
          </a:p>
        </p:txBody>
      </p:sp>
      <p:sp>
        <p:nvSpPr>
          <p:cNvPr id="4" name="Footer Placeholder 4">
            <a:extLst>
              <a:ext uri="{FF2B5EF4-FFF2-40B4-BE49-F238E27FC236}">
                <a16:creationId xmlns:a16="http://schemas.microsoft.com/office/drawing/2014/main" id="{1F2ACC5A-E1B8-DD64-339D-991CD470788A}"/>
              </a:ext>
            </a:extLst>
          </p:cNvPr>
          <p:cNvSpPr>
            <a:spLocks noGrp="1"/>
          </p:cNvSpPr>
          <p:nvPr>
            <p:ph type="ftr" sz="quarter" idx="3"/>
          </p:nvPr>
        </p:nvSpPr>
        <p:spPr>
          <a:xfrm>
            <a:off x="6924676" y="6353968"/>
            <a:ext cx="4535916" cy="365125"/>
          </a:xfrm>
          <a:prstGeom prst="rect">
            <a:avLst/>
          </a:prstGeom>
        </p:spPr>
        <p:txBody>
          <a:bodyPr vert="horz" lIns="0" tIns="0" rIns="0" bIns="0" rtlCol="0" anchor="ctr"/>
          <a:lstStyle>
            <a:lvl1pPr algn="r">
              <a:defRPr kumimoji="0" lang="en-US" sz="1200" b="0" i="0" u="none" strike="noStrike" kern="1200" cap="none" spc="0" normalizeH="0" baseline="0" dirty="0">
                <a:ln>
                  <a:noFill/>
                </a:ln>
                <a:solidFill>
                  <a:prstClr val="black">
                    <a:lumMod val="50000"/>
                    <a:lumOff val="50000"/>
                  </a:prstClr>
                </a:solidFill>
                <a:effectLst/>
                <a:uLnTx/>
                <a:uFillTx/>
                <a:latin typeface="Source Sans Pro" pitchFamily="34" charset="0"/>
                <a:ea typeface="+mn-ea"/>
                <a:cs typeface="+mn-cs"/>
              </a:defRPr>
            </a:lvl1pPr>
          </a:lstStyle>
          <a:p>
            <a:r>
              <a:rPr lang="en-US" dirty="0"/>
              <a:t>Presentation Title Here (Insert Menu &gt; Header &amp; Footer &gt; Apply)</a:t>
            </a:r>
          </a:p>
        </p:txBody>
      </p:sp>
      <p:sp>
        <p:nvSpPr>
          <p:cNvPr id="2" name="Slide Number Placeholder 1">
            <a:extLst>
              <a:ext uri="{FF2B5EF4-FFF2-40B4-BE49-F238E27FC236}">
                <a16:creationId xmlns:a16="http://schemas.microsoft.com/office/drawing/2014/main" id="{A6D5B0B2-6C0A-7AE2-7D0B-16285CB99708}"/>
              </a:ext>
            </a:extLst>
          </p:cNvPr>
          <p:cNvSpPr>
            <a:spLocks noGrp="1"/>
          </p:cNvSpPr>
          <p:nvPr>
            <p:ph type="sldNum" sz="quarter" idx="14"/>
          </p:nvPr>
        </p:nvSpPr>
        <p:spPr>
          <a:xfrm>
            <a:off x="11460591" y="6353968"/>
            <a:ext cx="398033" cy="367507"/>
          </a:xfrm>
        </p:spPr>
        <p:txBody>
          <a:bodyPr/>
          <a:lstStyle/>
          <a:p>
            <a:fld id="{4994CE7A-9BF7-418F-B3FB-B7D8B748063D}" type="slidenum">
              <a:rPr lang="en-US" smtClean="0"/>
              <a:pPr/>
              <a:t>‹#›</a:t>
            </a:fld>
            <a:endParaRPr lang="en-US" dirty="0"/>
          </a:p>
        </p:txBody>
      </p:sp>
    </p:spTree>
    <p:extLst>
      <p:ext uri="{BB962C8B-B14F-4D97-AF65-F5344CB8AC3E}">
        <p14:creationId xmlns:p14="http://schemas.microsoft.com/office/powerpoint/2010/main" val="1161813537"/>
      </p:ext>
    </p:extLst>
  </p:cSld>
  <p:clrMapOvr>
    <a:masterClrMapping/>
  </p:clrMapOvr>
  <p:extLst>
    <p:ext uri="{DCECCB84-F9BA-43D5-87BE-67443E8EF086}">
      <p15:sldGuideLst xmlns:p15="http://schemas.microsoft.com/office/powerpoint/2012/main">
        <p15:guide id="0" orient="horz" pos="2433">
          <p15:clr>
            <a:srgbClr val="FBAE40"/>
          </p15:clr>
        </p15:guide>
        <p15:guide id="1" pos="354">
          <p15:clr>
            <a:srgbClr val="FBAE40"/>
          </p15:clr>
        </p15:guide>
        <p15:guide id="2" pos="7200">
          <p15:clr>
            <a:srgbClr val="FBAE40"/>
          </p15:clr>
        </p15:guide>
        <p15:guide id="3" pos="7476">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Closing Slide (If Necessary)">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5463539" y="6481231"/>
            <a:ext cx="1264923" cy="109728"/>
          </a:xfrm>
          <a:prstGeom prst="rect">
            <a:avLst/>
          </a:prstGeom>
        </p:spPr>
      </p:pic>
      <p:pic>
        <p:nvPicPr>
          <p:cNvPr id="4" name="Picture 3"/>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3973386" y="2587433"/>
            <a:ext cx="4389564" cy="1319406"/>
          </a:xfrm>
          <a:prstGeom prst="rect">
            <a:avLst/>
          </a:prstGeom>
        </p:spPr>
      </p:pic>
      <p:sp>
        <p:nvSpPr>
          <p:cNvPr id="2" name="TextBox 1">
            <a:extLst>
              <a:ext uri="{FF2B5EF4-FFF2-40B4-BE49-F238E27FC236}">
                <a16:creationId xmlns:a16="http://schemas.microsoft.com/office/drawing/2014/main" id="{F4E5765E-01B4-B134-9FDA-370DDBD0CC9D}"/>
              </a:ext>
            </a:extLst>
          </p:cNvPr>
          <p:cNvSpPr txBox="1"/>
          <p:nvPr userDrawn="1"/>
        </p:nvSpPr>
        <p:spPr>
          <a:xfrm>
            <a:off x="1164771" y="6270171"/>
            <a:ext cx="9862458" cy="400110"/>
          </a:xfrm>
          <a:prstGeom prst="rect">
            <a:avLst/>
          </a:prstGeom>
          <a:noFill/>
        </p:spPr>
        <p:txBody>
          <a:bodyPr wrap="square" rtlCol="0">
            <a:spAutoFit/>
          </a:bodyPr>
          <a:lstStyle/>
          <a:p>
            <a:pPr algn="ctr"/>
            <a:r>
              <a:rPr lang="en-US" sz="1000" dirty="0">
                <a:solidFill>
                  <a:schemeClr val="tx1">
                    <a:lumMod val="50000"/>
                    <a:lumOff val="50000"/>
                  </a:schemeClr>
                </a:solidFill>
                <a:ea typeface="Source Sans Pro Light" panose="020B0403030403020204" pitchFamily="34" charset="0"/>
              </a:rPr>
              <a:t>LexisNexis and the Knowledge Burst logo are registered trademarks of RELX Inc.</a:t>
            </a:r>
          </a:p>
          <a:p>
            <a:pPr algn="ctr"/>
            <a:r>
              <a:rPr lang="en-US" sz="1000" dirty="0">
                <a:solidFill>
                  <a:schemeClr val="tx1">
                    <a:lumMod val="50000"/>
                    <a:lumOff val="50000"/>
                  </a:schemeClr>
                </a:solidFill>
                <a:ea typeface="Source Sans Pro Light" panose="020B0403030403020204" pitchFamily="34" charset="0"/>
              </a:rPr>
              <a:t>© 2024 LexisNexis Risk Solutions</a:t>
            </a:r>
          </a:p>
        </p:txBody>
      </p:sp>
    </p:spTree>
    <p:extLst>
      <p:ext uri="{BB962C8B-B14F-4D97-AF65-F5344CB8AC3E}">
        <p14:creationId xmlns:p14="http://schemas.microsoft.com/office/powerpoint/2010/main" val="474975518"/>
      </p:ext>
    </p:extLst>
  </p:cSld>
  <p:clrMapOvr>
    <a:masterClrMapping/>
  </p:clrMapOvr>
  <p:extLst>
    <p:ext uri="{DCECCB84-F9BA-43D5-87BE-67443E8EF086}">
      <p15:sldGuideLst xmlns:p15="http://schemas.microsoft.com/office/powerpoint/2012/main">
        <p15:guide id="1" pos="480">
          <p15:clr>
            <a:srgbClr val="FBAE40"/>
          </p15:clr>
        </p15:guide>
        <p15:guide id="2" pos="720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4BBF75-6F5A-BA7E-10C1-CA2B1FAD5227}"/>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801ADD42-E6CF-799F-33DD-442008A4C01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259BE19-0B45-48D6-5E45-B041F1957580}"/>
              </a:ext>
            </a:extLst>
          </p:cNvPr>
          <p:cNvSpPr>
            <a:spLocks noGrp="1"/>
          </p:cNvSpPr>
          <p:nvPr>
            <p:ph type="dt" sz="half" idx="10"/>
          </p:nvPr>
        </p:nvSpPr>
        <p:spPr/>
        <p:txBody>
          <a:bodyPr/>
          <a:lstStyle/>
          <a:p>
            <a:fld id="{88ECAF58-CADF-4475-9E46-33A2046419AC}" type="datetimeFigureOut">
              <a:rPr lang="en-IN" smtClean="0"/>
              <a:t>30-09-2024</a:t>
            </a:fld>
            <a:endParaRPr lang="en-IN"/>
          </a:p>
        </p:txBody>
      </p:sp>
      <p:sp>
        <p:nvSpPr>
          <p:cNvPr id="5" name="Footer Placeholder 4">
            <a:extLst>
              <a:ext uri="{FF2B5EF4-FFF2-40B4-BE49-F238E27FC236}">
                <a16:creationId xmlns:a16="http://schemas.microsoft.com/office/drawing/2014/main" id="{36177425-CC96-F4B1-8089-9BBEB4B9CD9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31FE9B4-E69A-3685-B358-D58E5B308EEF}"/>
              </a:ext>
            </a:extLst>
          </p:cNvPr>
          <p:cNvSpPr>
            <a:spLocks noGrp="1"/>
          </p:cNvSpPr>
          <p:nvPr>
            <p:ph type="sldNum" sz="quarter" idx="12"/>
          </p:nvPr>
        </p:nvSpPr>
        <p:spPr/>
        <p:txBody>
          <a:bodyPr/>
          <a:lstStyle/>
          <a:p>
            <a:fld id="{DB46FAE2-DEDF-4311-8D8F-743FBE480C19}" type="slidenum">
              <a:rPr lang="en-IN" smtClean="0"/>
              <a:t>‹#›</a:t>
            </a:fld>
            <a:endParaRPr lang="en-IN"/>
          </a:p>
        </p:txBody>
      </p:sp>
    </p:spTree>
    <p:extLst>
      <p:ext uri="{BB962C8B-B14F-4D97-AF65-F5344CB8AC3E}">
        <p14:creationId xmlns:p14="http://schemas.microsoft.com/office/powerpoint/2010/main" val="39293987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95C0A3-D2F9-5677-CFF9-ADEF45B53B3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C33AC6EA-A184-177D-2630-569E9A08962C}"/>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667BE4C-51B6-B105-09E4-F45E29E11E33}"/>
              </a:ext>
            </a:extLst>
          </p:cNvPr>
          <p:cNvSpPr>
            <a:spLocks noGrp="1"/>
          </p:cNvSpPr>
          <p:nvPr>
            <p:ph type="dt" sz="half" idx="10"/>
          </p:nvPr>
        </p:nvSpPr>
        <p:spPr/>
        <p:txBody>
          <a:bodyPr/>
          <a:lstStyle/>
          <a:p>
            <a:fld id="{88ECAF58-CADF-4475-9E46-33A2046419AC}" type="datetimeFigureOut">
              <a:rPr lang="en-IN" smtClean="0"/>
              <a:t>30-09-2024</a:t>
            </a:fld>
            <a:endParaRPr lang="en-IN"/>
          </a:p>
        </p:txBody>
      </p:sp>
      <p:sp>
        <p:nvSpPr>
          <p:cNvPr id="5" name="Footer Placeholder 4">
            <a:extLst>
              <a:ext uri="{FF2B5EF4-FFF2-40B4-BE49-F238E27FC236}">
                <a16:creationId xmlns:a16="http://schemas.microsoft.com/office/drawing/2014/main" id="{5DA8336E-5CCA-524B-E6C3-BAEA2BA3A2D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B5E8654-1F03-834B-20C7-F9BEACF9DF9C}"/>
              </a:ext>
            </a:extLst>
          </p:cNvPr>
          <p:cNvSpPr>
            <a:spLocks noGrp="1"/>
          </p:cNvSpPr>
          <p:nvPr>
            <p:ph type="sldNum" sz="quarter" idx="12"/>
          </p:nvPr>
        </p:nvSpPr>
        <p:spPr/>
        <p:txBody>
          <a:bodyPr/>
          <a:lstStyle/>
          <a:p>
            <a:fld id="{DB46FAE2-DEDF-4311-8D8F-743FBE480C19}" type="slidenum">
              <a:rPr lang="en-IN" smtClean="0"/>
              <a:t>‹#›</a:t>
            </a:fld>
            <a:endParaRPr lang="en-IN"/>
          </a:p>
        </p:txBody>
      </p:sp>
    </p:spTree>
    <p:extLst>
      <p:ext uri="{BB962C8B-B14F-4D97-AF65-F5344CB8AC3E}">
        <p14:creationId xmlns:p14="http://schemas.microsoft.com/office/powerpoint/2010/main" val="9450467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0F8C93-F5C3-68AD-1B56-3644B69EB737}"/>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05390953-5063-E7C0-623A-FA294C52C33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CD1E1635-B68D-F315-F863-092BE2E379F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BDF1330B-ED12-FFF8-7755-4F486AB83E93}"/>
              </a:ext>
            </a:extLst>
          </p:cNvPr>
          <p:cNvSpPr>
            <a:spLocks noGrp="1"/>
          </p:cNvSpPr>
          <p:nvPr>
            <p:ph type="dt" sz="half" idx="10"/>
          </p:nvPr>
        </p:nvSpPr>
        <p:spPr/>
        <p:txBody>
          <a:bodyPr/>
          <a:lstStyle/>
          <a:p>
            <a:fld id="{88ECAF58-CADF-4475-9E46-33A2046419AC}" type="datetimeFigureOut">
              <a:rPr lang="en-IN" smtClean="0"/>
              <a:t>30-09-2024</a:t>
            </a:fld>
            <a:endParaRPr lang="en-IN"/>
          </a:p>
        </p:txBody>
      </p:sp>
      <p:sp>
        <p:nvSpPr>
          <p:cNvPr id="6" name="Footer Placeholder 5">
            <a:extLst>
              <a:ext uri="{FF2B5EF4-FFF2-40B4-BE49-F238E27FC236}">
                <a16:creationId xmlns:a16="http://schemas.microsoft.com/office/drawing/2014/main" id="{08C5DE28-77A8-BC97-97D7-F624546AAFC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982DE5E-2EA8-EA13-EAC5-69EF7116DB84}"/>
              </a:ext>
            </a:extLst>
          </p:cNvPr>
          <p:cNvSpPr>
            <a:spLocks noGrp="1"/>
          </p:cNvSpPr>
          <p:nvPr>
            <p:ph type="sldNum" sz="quarter" idx="12"/>
          </p:nvPr>
        </p:nvSpPr>
        <p:spPr/>
        <p:txBody>
          <a:bodyPr/>
          <a:lstStyle/>
          <a:p>
            <a:fld id="{DB46FAE2-DEDF-4311-8D8F-743FBE480C19}" type="slidenum">
              <a:rPr lang="en-IN" smtClean="0"/>
              <a:t>‹#›</a:t>
            </a:fld>
            <a:endParaRPr lang="en-IN"/>
          </a:p>
        </p:txBody>
      </p:sp>
    </p:spTree>
    <p:extLst>
      <p:ext uri="{BB962C8B-B14F-4D97-AF65-F5344CB8AC3E}">
        <p14:creationId xmlns:p14="http://schemas.microsoft.com/office/powerpoint/2010/main" val="16926999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3BAA09-0E16-A653-B948-158D45FF0706}"/>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54F3D123-AD36-D44D-0FDB-B8817C01C37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BF1C64F-BACB-2159-6CCB-EEBFA152F6B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7DD3F906-1709-11F7-D8C4-72373F110DA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3229690-AC58-8B46-9CFE-3AB99E3C168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7BFC22BC-7CE3-8265-7215-D893682F37F6}"/>
              </a:ext>
            </a:extLst>
          </p:cNvPr>
          <p:cNvSpPr>
            <a:spLocks noGrp="1"/>
          </p:cNvSpPr>
          <p:nvPr>
            <p:ph type="dt" sz="half" idx="10"/>
          </p:nvPr>
        </p:nvSpPr>
        <p:spPr/>
        <p:txBody>
          <a:bodyPr/>
          <a:lstStyle/>
          <a:p>
            <a:fld id="{88ECAF58-CADF-4475-9E46-33A2046419AC}" type="datetimeFigureOut">
              <a:rPr lang="en-IN" smtClean="0"/>
              <a:t>30-09-2024</a:t>
            </a:fld>
            <a:endParaRPr lang="en-IN"/>
          </a:p>
        </p:txBody>
      </p:sp>
      <p:sp>
        <p:nvSpPr>
          <p:cNvPr id="8" name="Footer Placeholder 7">
            <a:extLst>
              <a:ext uri="{FF2B5EF4-FFF2-40B4-BE49-F238E27FC236}">
                <a16:creationId xmlns:a16="http://schemas.microsoft.com/office/drawing/2014/main" id="{6E7F7A1B-308A-6602-4870-4DD521C1CFA7}"/>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C8C83A51-C9BC-643D-D9FB-DF7F6AD64A77}"/>
              </a:ext>
            </a:extLst>
          </p:cNvPr>
          <p:cNvSpPr>
            <a:spLocks noGrp="1"/>
          </p:cNvSpPr>
          <p:nvPr>
            <p:ph type="sldNum" sz="quarter" idx="12"/>
          </p:nvPr>
        </p:nvSpPr>
        <p:spPr/>
        <p:txBody>
          <a:bodyPr/>
          <a:lstStyle/>
          <a:p>
            <a:fld id="{DB46FAE2-DEDF-4311-8D8F-743FBE480C19}" type="slidenum">
              <a:rPr lang="en-IN" smtClean="0"/>
              <a:t>‹#›</a:t>
            </a:fld>
            <a:endParaRPr lang="en-IN"/>
          </a:p>
        </p:txBody>
      </p:sp>
    </p:spTree>
    <p:extLst>
      <p:ext uri="{BB962C8B-B14F-4D97-AF65-F5344CB8AC3E}">
        <p14:creationId xmlns:p14="http://schemas.microsoft.com/office/powerpoint/2010/main" val="10812026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5047C0-22DB-1FBC-F4C4-45047D4EBB54}"/>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11BE6374-41B7-5D9E-F555-88C6D9EEC771}"/>
              </a:ext>
            </a:extLst>
          </p:cNvPr>
          <p:cNvSpPr>
            <a:spLocks noGrp="1"/>
          </p:cNvSpPr>
          <p:nvPr>
            <p:ph type="dt" sz="half" idx="10"/>
          </p:nvPr>
        </p:nvSpPr>
        <p:spPr/>
        <p:txBody>
          <a:bodyPr/>
          <a:lstStyle/>
          <a:p>
            <a:fld id="{88ECAF58-CADF-4475-9E46-33A2046419AC}" type="datetimeFigureOut">
              <a:rPr lang="en-IN" smtClean="0"/>
              <a:t>30-09-2024</a:t>
            </a:fld>
            <a:endParaRPr lang="en-IN"/>
          </a:p>
        </p:txBody>
      </p:sp>
      <p:sp>
        <p:nvSpPr>
          <p:cNvPr id="4" name="Footer Placeholder 3">
            <a:extLst>
              <a:ext uri="{FF2B5EF4-FFF2-40B4-BE49-F238E27FC236}">
                <a16:creationId xmlns:a16="http://schemas.microsoft.com/office/drawing/2014/main" id="{F6814DDF-A585-64D6-CF8D-33CEDA7BE3F2}"/>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94696133-5DED-B886-76CA-2AC4D34095E2}"/>
              </a:ext>
            </a:extLst>
          </p:cNvPr>
          <p:cNvSpPr>
            <a:spLocks noGrp="1"/>
          </p:cNvSpPr>
          <p:nvPr>
            <p:ph type="sldNum" sz="quarter" idx="12"/>
          </p:nvPr>
        </p:nvSpPr>
        <p:spPr/>
        <p:txBody>
          <a:bodyPr/>
          <a:lstStyle/>
          <a:p>
            <a:fld id="{DB46FAE2-DEDF-4311-8D8F-743FBE480C19}" type="slidenum">
              <a:rPr lang="en-IN" smtClean="0"/>
              <a:t>‹#›</a:t>
            </a:fld>
            <a:endParaRPr lang="en-IN"/>
          </a:p>
        </p:txBody>
      </p:sp>
    </p:spTree>
    <p:extLst>
      <p:ext uri="{BB962C8B-B14F-4D97-AF65-F5344CB8AC3E}">
        <p14:creationId xmlns:p14="http://schemas.microsoft.com/office/powerpoint/2010/main" val="16807899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15EB898-24E0-2430-0C49-1E2F478E0E77}"/>
              </a:ext>
            </a:extLst>
          </p:cNvPr>
          <p:cNvSpPr>
            <a:spLocks noGrp="1"/>
          </p:cNvSpPr>
          <p:nvPr>
            <p:ph type="dt" sz="half" idx="10"/>
          </p:nvPr>
        </p:nvSpPr>
        <p:spPr/>
        <p:txBody>
          <a:bodyPr/>
          <a:lstStyle/>
          <a:p>
            <a:fld id="{88ECAF58-CADF-4475-9E46-33A2046419AC}" type="datetimeFigureOut">
              <a:rPr lang="en-IN" smtClean="0"/>
              <a:t>30-09-2024</a:t>
            </a:fld>
            <a:endParaRPr lang="en-IN"/>
          </a:p>
        </p:txBody>
      </p:sp>
      <p:sp>
        <p:nvSpPr>
          <p:cNvPr id="3" name="Footer Placeholder 2">
            <a:extLst>
              <a:ext uri="{FF2B5EF4-FFF2-40B4-BE49-F238E27FC236}">
                <a16:creationId xmlns:a16="http://schemas.microsoft.com/office/drawing/2014/main" id="{C15E4B58-E891-A625-F982-56738AB5242A}"/>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CB07CD91-5888-CD1D-EC07-C3F902D9FF9F}"/>
              </a:ext>
            </a:extLst>
          </p:cNvPr>
          <p:cNvSpPr>
            <a:spLocks noGrp="1"/>
          </p:cNvSpPr>
          <p:nvPr>
            <p:ph type="sldNum" sz="quarter" idx="12"/>
          </p:nvPr>
        </p:nvSpPr>
        <p:spPr/>
        <p:txBody>
          <a:bodyPr/>
          <a:lstStyle/>
          <a:p>
            <a:fld id="{DB46FAE2-DEDF-4311-8D8F-743FBE480C19}" type="slidenum">
              <a:rPr lang="en-IN" smtClean="0"/>
              <a:t>‹#›</a:t>
            </a:fld>
            <a:endParaRPr lang="en-IN"/>
          </a:p>
        </p:txBody>
      </p:sp>
    </p:spTree>
    <p:extLst>
      <p:ext uri="{BB962C8B-B14F-4D97-AF65-F5344CB8AC3E}">
        <p14:creationId xmlns:p14="http://schemas.microsoft.com/office/powerpoint/2010/main" val="35641210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B08914-4B10-D719-12BB-96E9EF47C3F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8C4B0A41-8D69-0912-7A39-EE5294E6B54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3AFF9A14-F4F5-74B2-FF26-DE962802FC6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0F57B0A-D762-570E-45E6-AC40B2E065D4}"/>
              </a:ext>
            </a:extLst>
          </p:cNvPr>
          <p:cNvSpPr>
            <a:spLocks noGrp="1"/>
          </p:cNvSpPr>
          <p:nvPr>
            <p:ph type="dt" sz="half" idx="10"/>
          </p:nvPr>
        </p:nvSpPr>
        <p:spPr/>
        <p:txBody>
          <a:bodyPr/>
          <a:lstStyle/>
          <a:p>
            <a:fld id="{88ECAF58-CADF-4475-9E46-33A2046419AC}" type="datetimeFigureOut">
              <a:rPr lang="en-IN" smtClean="0"/>
              <a:t>30-09-2024</a:t>
            </a:fld>
            <a:endParaRPr lang="en-IN"/>
          </a:p>
        </p:txBody>
      </p:sp>
      <p:sp>
        <p:nvSpPr>
          <p:cNvPr id="6" name="Footer Placeholder 5">
            <a:extLst>
              <a:ext uri="{FF2B5EF4-FFF2-40B4-BE49-F238E27FC236}">
                <a16:creationId xmlns:a16="http://schemas.microsoft.com/office/drawing/2014/main" id="{F4655FC9-675F-83FD-E270-C9CC0A1A251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6A0E34F-562B-860D-E392-3C1EC20639E1}"/>
              </a:ext>
            </a:extLst>
          </p:cNvPr>
          <p:cNvSpPr>
            <a:spLocks noGrp="1"/>
          </p:cNvSpPr>
          <p:nvPr>
            <p:ph type="sldNum" sz="quarter" idx="12"/>
          </p:nvPr>
        </p:nvSpPr>
        <p:spPr/>
        <p:txBody>
          <a:bodyPr/>
          <a:lstStyle/>
          <a:p>
            <a:fld id="{DB46FAE2-DEDF-4311-8D8F-743FBE480C19}" type="slidenum">
              <a:rPr lang="en-IN" smtClean="0"/>
              <a:t>‹#›</a:t>
            </a:fld>
            <a:endParaRPr lang="en-IN"/>
          </a:p>
        </p:txBody>
      </p:sp>
    </p:spTree>
    <p:extLst>
      <p:ext uri="{BB962C8B-B14F-4D97-AF65-F5344CB8AC3E}">
        <p14:creationId xmlns:p14="http://schemas.microsoft.com/office/powerpoint/2010/main" val="31327532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205F63-EB50-7E78-E07D-47D372D364C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EE0AC971-D683-7A36-4AE6-8D27E14CB7C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3FA849FA-EF7A-D1FE-30EE-962B95701E0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1766455-6931-A256-3540-04572374A68E}"/>
              </a:ext>
            </a:extLst>
          </p:cNvPr>
          <p:cNvSpPr>
            <a:spLocks noGrp="1"/>
          </p:cNvSpPr>
          <p:nvPr>
            <p:ph type="dt" sz="half" idx="10"/>
          </p:nvPr>
        </p:nvSpPr>
        <p:spPr/>
        <p:txBody>
          <a:bodyPr/>
          <a:lstStyle/>
          <a:p>
            <a:fld id="{88ECAF58-CADF-4475-9E46-33A2046419AC}" type="datetimeFigureOut">
              <a:rPr lang="en-IN" smtClean="0"/>
              <a:t>30-09-2024</a:t>
            </a:fld>
            <a:endParaRPr lang="en-IN"/>
          </a:p>
        </p:txBody>
      </p:sp>
      <p:sp>
        <p:nvSpPr>
          <p:cNvPr id="6" name="Footer Placeholder 5">
            <a:extLst>
              <a:ext uri="{FF2B5EF4-FFF2-40B4-BE49-F238E27FC236}">
                <a16:creationId xmlns:a16="http://schemas.microsoft.com/office/drawing/2014/main" id="{27A1297D-BA33-3C4C-2C4A-72162927DD1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1E96A21-338E-36B7-9337-7962397DA796}"/>
              </a:ext>
            </a:extLst>
          </p:cNvPr>
          <p:cNvSpPr>
            <a:spLocks noGrp="1"/>
          </p:cNvSpPr>
          <p:nvPr>
            <p:ph type="sldNum" sz="quarter" idx="12"/>
          </p:nvPr>
        </p:nvSpPr>
        <p:spPr/>
        <p:txBody>
          <a:bodyPr/>
          <a:lstStyle/>
          <a:p>
            <a:fld id="{DB46FAE2-DEDF-4311-8D8F-743FBE480C19}" type="slidenum">
              <a:rPr lang="en-IN" smtClean="0"/>
              <a:t>‹#›</a:t>
            </a:fld>
            <a:endParaRPr lang="en-IN"/>
          </a:p>
        </p:txBody>
      </p:sp>
    </p:spTree>
    <p:extLst>
      <p:ext uri="{BB962C8B-B14F-4D97-AF65-F5344CB8AC3E}">
        <p14:creationId xmlns:p14="http://schemas.microsoft.com/office/powerpoint/2010/main" val="20887865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68C461B-9B40-987D-1815-B71D3F6117B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BB0DDB58-43DB-7046-C118-DFEB8674D6D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2D65D99-7102-F475-7094-EC389FB545D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8ECAF58-CADF-4475-9E46-33A2046419AC}" type="datetimeFigureOut">
              <a:rPr lang="en-IN" smtClean="0"/>
              <a:t>30-09-2024</a:t>
            </a:fld>
            <a:endParaRPr lang="en-IN"/>
          </a:p>
        </p:txBody>
      </p:sp>
      <p:sp>
        <p:nvSpPr>
          <p:cNvPr id="5" name="Footer Placeholder 4">
            <a:extLst>
              <a:ext uri="{FF2B5EF4-FFF2-40B4-BE49-F238E27FC236}">
                <a16:creationId xmlns:a16="http://schemas.microsoft.com/office/drawing/2014/main" id="{11792F34-B86C-9159-0A8A-0D0C50D9736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IN"/>
          </a:p>
        </p:txBody>
      </p:sp>
      <p:sp>
        <p:nvSpPr>
          <p:cNvPr id="6" name="Slide Number Placeholder 5">
            <a:extLst>
              <a:ext uri="{FF2B5EF4-FFF2-40B4-BE49-F238E27FC236}">
                <a16:creationId xmlns:a16="http://schemas.microsoft.com/office/drawing/2014/main" id="{2B0F25C6-28F8-53F8-DF54-BD4259FC286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DB46FAE2-DEDF-4311-8D8F-743FBE480C19}" type="slidenum">
              <a:rPr lang="en-IN" smtClean="0"/>
              <a:t>‹#›</a:t>
            </a:fld>
            <a:endParaRPr lang="en-IN"/>
          </a:p>
        </p:txBody>
      </p:sp>
    </p:spTree>
    <p:extLst>
      <p:ext uri="{BB962C8B-B14F-4D97-AF65-F5344CB8AC3E}">
        <p14:creationId xmlns:p14="http://schemas.microsoft.com/office/powerpoint/2010/main" val="36771722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2"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8" Type="http://schemas.openxmlformats.org/officeDocument/2006/relationships/image" Target="../media/image5.jpe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9.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9.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9.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3" Type="http://schemas.openxmlformats.org/officeDocument/2006/relationships/hyperlink" Target="https://www.youtube.com/watch?v=HbY51mVKrcE" TargetMode="External"/><Relationship Id="rId2" Type="http://schemas.openxmlformats.org/officeDocument/2006/relationships/hyperlink" Target="https://www.youtube.com/watch?v=HFfXvfFe9F8" TargetMode="External"/><Relationship Id="rId1" Type="http://schemas.openxmlformats.org/officeDocument/2006/relationships/slideLayout" Target="../slideLayouts/slideLayout2.xml"/><Relationship Id="rId4" Type="http://schemas.openxmlformats.org/officeDocument/2006/relationships/hyperlink" Target="https://www.youtube.com/watch?v=LEDpgye3bf4"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25A5EC58-6871-6F16-2193-1C6E2143EC9E}"/>
              </a:ext>
            </a:extLst>
          </p:cNvPr>
          <p:cNvSpPr>
            <a:spLocks noGrp="1"/>
          </p:cNvSpPr>
          <p:nvPr>
            <p:ph type="sldNum" sz="quarter" idx="14"/>
          </p:nvPr>
        </p:nvSpPr>
        <p:spPr/>
        <p:txBody>
          <a:bodyPr/>
          <a:lstStyle/>
          <a:p>
            <a:fld id="{4994CE7A-9BF7-418F-B3FB-B7D8B748063D}" type="slidenum">
              <a:rPr lang="en-US" smtClean="0"/>
              <a:pPr/>
              <a:t>1</a:t>
            </a:fld>
            <a:endParaRPr lang="en-US"/>
          </a:p>
        </p:txBody>
      </p:sp>
      <p:pic>
        <p:nvPicPr>
          <p:cNvPr id="16" name="Picture Placeholder 15">
            <a:extLst>
              <a:ext uri="{FF2B5EF4-FFF2-40B4-BE49-F238E27FC236}">
                <a16:creationId xmlns:a16="http://schemas.microsoft.com/office/drawing/2014/main" id="{8270CDBC-E8D9-9ECF-BFA8-F280D292A3F6}"/>
              </a:ext>
            </a:extLst>
          </p:cNvPr>
          <p:cNvPicPr>
            <a:picLocks noGrp="1" noRot="1" noChangeAspect="1" noMove="1" noResize="1" noEditPoints="1" noAdjustHandles="1" noChangeArrowheads="1" noChangeShapeType="1" noCrop="1"/>
          </p:cNvPicPr>
          <p:nvPr>
            <p:ph type="pic" sz="quarter" idx="13"/>
          </p:nvPr>
        </p:nvPicPr>
        <p:blipFill>
          <a:blip r:embed="rId3">
            <a:extLst>
              <a:ext uri="{28A0092B-C50C-407E-A947-70E740481C1C}">
                <a14:useLocalDpi xmlns:a14="http://schemas.microsoft.com/office/drawing/2010/main" val="0"/>
              </a:ext>
            </a:extLst>
          </a:blip>
          <a:srcRect t="5" b="5"/>
          <a:stretch>
            <a:fillRect/>
          </a:stretch>
        </p:blipFill>
        <p:spPr>
          <a:xfrm>
            <a:off x="305667" y="250667"/>
            <a:ext cx="11552957" cy="5731432"/>
          </a:xfrm>
        </p:spPr>
      </p:pic>
      <p:sp>
        <p:nvSpPr>
          <p:cNvPr id="17" name="Title 2">
            <a:extLst>
              <a:ext uri="{FF2B5EF4-FFF2-40B4-BE49-F238E27FC236}">
                <a16:creationId xmlns:a16="http://schemas.microsoft.com/office/drawing/2014/main" id="{A1DF1DA3-D0DC-EE5C-8F89-4DA9668EB671}"/>
              </a:ext>
            </a:extLst>
          </p:cNvPr>
          <p:cNvSpPr txBox="1">
            <a:spLocks noGrp="1" noRot="1" noMove="1" noResize="1" noEditPoints="1" noAdjustHandles="1" noChangeArrowheads="1" noChangeShapeType="1"/>
          </p:cNvSpPr>
          <p:nvPr/>
        </p:nvSpPr>
        <p:spPr>
          <a:xfrm>
            <a:off x="324407" y="1837695"/>
            <a:ext cx="4466292" cy="738664"/>
          </a:xfrm>
          <a:prstGeom prst="rect">
            <a:avLst/>
          </a:prstGeom>
          <a:solidFill>
            <a:srgbClr val="FF0000"/>
          </a:solidFill>
          <a:ln w="38100">
            <a:solidFill>
              <a:srgbClr val="FF0000"/>
            </a:solidFill>
          </a:ln>
        </p:spPr>
        <p:txBody>
          <a:bodyPr vert="horz" wrap="square" lIns="210312" tIns="210312" rIns="210312" bIns="164592" rtlCol="0" anchor="t" anchorCtr="0">
            <a:spAutoFit/>
          </a:bodyPr>
          <a:lstStyle>
            <a:defPPr>
              <a:defRPr lang="en-US"/>
            </a:defPPr>
            <a:lvl1pPr>
              <a:lnSpc>
                <a:spcPct val="90000"/>
              </a:lnSpc>
              <a:spcBef>
                <a:spcPct val="0"/>
              </a:spcBef>
              <a:buNone/>
              <a:defRPr sz="2600">
                <a:solidFill>
                  <a:schemeClr val="bg1"/>
                </a:solidFill>
                <a:latin typeface="+mj-lt"/>
              </a:defRPr>
            </a:lvl1pPr>
            <a:lvl2pPr>
              <a:defRPr/>
            </a:lvl2pPr>
            <a:lvl3pPr>
              <a:defRPr/>
            </a:lvl3pPr>
            <a:lvl4pPr>
              <a:defRPr/>
            </a:lvl4pPr>
            <a:lvl5pPr>
              <a:defRPr/>
            </a:lvl5pPr>
            <a:lvl6pPr>
              <a:defRPr/>
            </a:lvl6pPr>
            <a:lvl7pPr>
              <a:defRPr/>
            </a:lvl7pPr>
            <a:lvl8pPr>
              <a:defRPr/>
            </a:lvl8pPr>
            <a:lvl9pPr>
              <a:defRPr/>
            </a:lvl9pPr>
          </a:lstStyle>
          <a:p>
            <a:r>
              <a:rPr lang="en-US"/>
              <a:t>HACKATHON 2024</a:t>
            </a:r>
            <a:endParaRPr lang="en-US" dirty="0"/>
          </a:p>
        </p:txBody>
      </p:sp>
      <p:pic>
        <p:nvPicPr>
          <p:cNvPr id="8" name="Picture 7" descr="A black background with red text&#10;&#10;Description automatically generated">
            <a:extLst>
              <a:ext uri="{FF2B5EF4-FFF2-40B4-BE49-F238E27FC236}">
                <a16:creationId xmlns:a16="http://schemas.microsoft.com/office/drawing/2014/main" id="{4AE1676A-F790-6FB8-9809-375831C7856D}"/>
              </a:ext>
            </a:extLst>
          </p:cNvPr>
          <p:cNvPicPr>
            <a:picLocks noGrp="1" noRot="1" noChangeAspect="1" noMove="1" noResize="1" noEditPoints="1" noAdjustHandles="1" noChangeArrowheads="1" noChangeShapeType="1" noCrop="1"/>
          </p:cNvPicPr>
          <p:nvPr/>
        </p:nvPicPr>
        <p:blipFill>
          <a:blip r:embed="rId4">
            <a:extLst>
              <a:ext uri="{28A0092B-C50C-407E-A947-70E740481C1C}">
                <a14:useLocalDpi xmlns:a14="http://schemas.microsoft.com/office/drawing/2010/main" val="0"/>
              </a:ext>
            </a:extLst>
          </a:blip>
          <a:stretch>
            <a:fillRect/>
          </a:stretch>
        </p:blipFill>
        <p:spPr>
          <a:xfrm>
            <a:off x="333376" y="6268837"/>
            <a:ext cx="1673678" cy="392538"/>
          </a:xfrm>
          <a:prstGeom prst="rect">
            <a:avLst/>
          </a:prstGeom>
        </p:spPr>
      </p:pic>
      <p:sp>
        <p:nvSpPr>
          <p:cNvPr id="10" name="Footer Placeholder 2">
            <a:extLst>
              <a:ext uri="{FF2B5EF4-FFF2-40B4-BE49-F238E27FC236}">
                <a16:creationId xmlns:a16="http://schemas.microsoft.com/office/drawing/2014/main" id="{9A3D0900-CFFC-BF6B-A26C-DE0C27F7F46C}"/>
              </a:ext>
            </a:extLst>
          </p:cNvPr>
          <p:cNvSpPr txBox="1">
            <a:spLocks noGrp="1" noRot="1" noMove="1" noResize="1" noEditPoints="1" noAdjustHandles="1" noChangeArrowheads="1" noChangeShapeType="1"/>
          </p:cNvSpPr>
          <p:nvPr/>
        </p:nvSpPr>
        <p:spPr>
          <a:xfrm>
            <a:off x="4038600" y="6345464"/>
            <a:ext cx="41148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a:solidFill>
                  <a:schemeClr val="tx1">
                    <a:tint val="82000"/>
                  </a:schemeClr>
                </a:solidFill>
              </a:rPr>
              <a:t>LNRS</a:t>
            </a:r>
            <a:r>
              <a:rPr lang="en-US" dirty="0"/>
              <a:t> </a:t>
            </a:r>
            <a:r>
              <a:rPr lang="en-US" sz="1200" dirty="0">
                <a:solidFill>
                  <a:schemeClr val="tx1">
                    <a:tint val="82000"/>
                  </a:schemeClr>
                </a:solidFill>
              </a:rPr>
              <a:t>HACKATHON</a:t>
            </a:r>
            <a:r>
              <a:rPr lang="en-US" dirty="0"/>
              <a:t> </a:t>
            </a:r>
            <a:r>
              <a:rPr lang="en-US" sz="1200" dirty="0">
                <a:solidFill>
                  <a:schemeClr val="tx1">
                    <a:tint val="82000"/>
                  </a:schemeClr>
                </a:solidFill>
              </a:rPr>
              <a:t>2024</a:t>
            </a:r>
          </a:p>
        </p:txBody>
      </p:sp>
    </p:spTree>
    <p:extLst>
      <p:ext uri="{BB962C8B-B14F-4D97-AF65-F5344CB8AC3E}">
        <p14:creationId xmlns:p14="http://schemas.microsoft.com/office/powerpoint/2010/main" val="36504716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055296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41" name="Rectangle 40">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2" name="Arc 41">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C931451-D4C6-D9DC-6E04-879ECD8B5603}"/>
              </a:ext>
            </a:extLst>
          </p:cNvPr>
          <p:cNvSpPr>
            <a:spLocks noGrp="1"/>
          </p:cNvSpPr>
          <p:nvPr>
            <p:ph type="title"/>
          </p:nvPr>
        </p:nvSpPr>
        <p:spPr>
          <a:xfrm>
            <a:off x="5894962" y="479493"/>
            <a:ext cx="5458838" cy="1325563"/>
          </a:xfrm>
        </p:spPr>
        <p:txBody>
          <a:bodyPr vert="horz" lIns="91440" tIns="45720" rIns="91440" bIns="45720" rtlCol="0" anchor="ctr">
            <a:normAutofit/>
          </a:bodyPr>
          <a:lstStyle/>
          <a:p>
            <a:r>
              <a:rPr lang="en-US" sz="4400" kern="1200">
                <a:solidFill>
                  <a:srgbClr val="FF0000"/>
                </a:solidFill>
                <a:latin typeface="+mj-lt"/>
                <a:ea typeface="+mj-ea"/>
                <a:cs typeface="+mj-cs"/>
              </a:rPr>
              <a:t>ABOUT ME</a:t>
            </a:r>
            <a:endParaRPr lang="en-US" sz="4400" kern="1200" dirty="0">
              <a:solidFill>
                <a:srgbClr val="FF0000"/>
              </a:solidFill>
              <a:latin typeface="+mj-lt"/>
              <a:ea typeface="+mj-ea"/>
              <a:cs typeface="+mj-cs"/>
            </a:endParaRPr>
          </a:p>
        </p:txBody>
      </p:sp>
      <p:sp>
        <p:nvSpPr>
          <p:cNvPr id="43" name="Freeform: Shape 42">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aphicFrame>
        <p:nvGraphicFramePr>
          <p:cNvPr id="45" name="Text Placeholder 3">
            <a:extLst>
              <a:ext uri="{FF2B5EF4-FFF2-40B4-BE49-F238E27FC236}">
                <a16:creationId xmlns:a16="http://schemas.microsoft.com/office/drawing/2014/main" id="{8258B150-3EC7-B6AD-C06D-802D60EE650F}"/>
              </a:ext>
            </a:extLst>
          </p:cNvPr>
          <p:cNvGraphicFramePr>
            <a:graphicFrameLocks/>
          </p:cNvGraphicFramePr>
          <p:nvPr>
            <p:extLst>
              <p:ext uri="{D42A27DB-BD31-4B8C-83A1-F6EECF244321}">
                <p14:modId xmlns:p14="http://schemas.microsoft.com/office/powerpoint/2010/main" val="2637245595"/>
              </p:ext>
            </p:extLst>
          </p:nvPr>
        </p:nvGraphicFramePr>
        <p:xfrm>
          <a:off x="5653548" y="1042163"/>
          <a:ext cx="5700252" cy="459396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Picture 3" descr="A person smiling at the camera&#10;&#10;Description automatically generated">
            <a:extLst>
              <a:ext uri="{FF2B5EF4-FFF2-40B4-BE49-F238E27FC236}">
                <a16:creationId xmlns:a16="http://schemas.microsoft.com/office/drawing/2014/main" id="{B93BDD07-B7EF-C9E4-3FB2-1B38DB7BD88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730233" y="2013852"/>
            <a:ext cx="2672863" cy="2650589"/>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15614825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3" name="Group 32">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34" name="Rectangle 33">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8" name="Rectangle 37">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D6CE3CB1-331B-E9FD-1496-2B52FC4AB3B3}"/>
              </a:ext>
            </a:extLst>
          </p:cNvPr>
          <p:cNvSpPr txBox="1"/>
          <p:nvPr/>
        </p:nvSpPr>
        <p:spPr>
          <a:xfrm>
            <a:off x="1043631" y="809898"/>
            <a:ext cx="9942716" cy="1554480"/>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800" kern="1200" dirty="0">
                <a:solidFill>
                  <a:schemeClr val="tx1"/>
                </a:solidFill>
                <a:latin typeface="+mj-lt"/>
                <a:ea typeface="+mj-ea"/>
                <a:cs typeface="+mj-cs"/>
              </a:rPr>
              <a:t>Problem Statement</a:t>
            </a:r>
          </a:p>
        </p:txBody>
      </p:sp>
      <p:sp>
        <p:nvSpPr>
          <p:cNvPr id="8" name="TextBox 7">
            <a:extLst>
              <a:ext uri="{FF2B5EF4-FFF2-40B4-BE49-F238E27FC236}">
                <a16:creationId xmlns:a16="http://schemas.microsoft.com/office/drawing/2014/main" id="{84DFBAC6-AB2D-1179-8A77-98D5F3013B79}"/>
              </a:ext>
            </a:extLst>
          </p:cNvPr>
          <p:cNvSpPr txBox="1"/>
          <p:nvPr/>
        </p:nvSpPr>
        <p:spPr>
          <a:xfrm>
            <a:off x="1043631" y="2917961"/>
            <a:ext cx="9941319" cy="3124658"/>
          </a:xfrm>
          <a:prstGeom prst="rect">
            <a:avLst/>
          </a:prstGeom>
        </p:spPr>
        <p:txBody>
          <a:bodyPr vert="horz" lIns="91440" tIns="45720" rIns="91440" bIns="45720" rtlCol="0" anchor="ctr">
            <a:normAutofit fontScale="92500" lnSpcReduction="10000"/>
          </a:bodyPr>
          <a:lstStyle/>
          <a:p>
            <a:pPr marL="342900" indent="-342900">
              <a:lnSpc>
                <a:spcPct val="90000"/>
              </a:lnSpc>
              <a:spcBef>
                <a:spcPct val="0"/>
              </a:spcBef>
              <a:spcAft>
                <a:spcPts val="600"/>
              </a:spcAft>
              <a:buFont typeface="Arial" panose="020B0604020202020204" pitchFamily="34" charset="0"/>
              <a:buChar char="•"/>
            </a:pPr>
            <a:r>
              <a:rPr lang="en-US" sz="2200" dirty="0"/>
              <a:t>The purpose of this project is to create an automated system that streamlines the process of damage assessment by extracting, transcribing, and summarizing audio from videos submitted by users for insurance claims. </a:t>
            </a:r>
          </a:p>
          <a:p>
            <a:pPr>
              <a:lnSpc>
                <a:spcPct val="90000"/>
              </a:lnSpc>
              <a:spcBef>
                <a:spcPct val="0"/>
              </a:spcBef>
              <a:spcAft>
                <a:spcPts val="600"/>
              </a:spcAft>
            </a:pPr>
            <a:endParaRPr lang="en-US" sz="2200" dirty="0"/>
          </a:p>
          <a:p>
            <a:pPr marL="342900" indent="-342900">
              <a:lnSpc>
                <a:spcPct val="90000"/>
              </a:lnSpc>
              <a:spcBef>
                <a:spcPct val="0"/>
              </a:spcBef>
              <a:spcAft>
                <a:spcPts val="600"/>
              </a:spcAft>
              <a:buFont typeface="Arial" panose="020B0604020202020204" pitchFamily="34" charset="0"/>
              <a:buChar char="•"/>
            </a:pPr>
            <a:r>
              <a:rPr lang="en-US" sz="2200" dirty="0"/>
              <a:t>By leveraging modern AI technologies, the project aims to simplify the claim review process for insurance companies, enabling them to quickly and accurately assess damage claims for car accidents, home renovations, and medical insurance. </a:t>
            </a:r>
          </a:p>
          <a:p>
            <a:pPr>
              <a:lnSpc>
                <a:spcPct val="90000"/>
              </a:lnSpc>
              <a:spcBef>
                <a:spcPct val="0"/>
              </a:spcBef>
              <a:spcAft>
                <a:spcPts val="600"/>
              </a:spcAft>
            </a:pPr>
            <a:endParaRPr lang="en-US" sz="2200" dirty="0"/>
          </a:p>
          <a:p>
            <a:pPr marL="342900" indent="-342900">
              <a:lnSpc>
                <a:spcPct val="90000"/>
              </a:lnSpc>
              <a:spcBef>
                <a:spcPct val="0"/>
              </a:spcBef>
              <a:spcAft>
                <a:spcPts val="600"/>
              </a:spcAft>
              <a:buFont typeface="Arial" panose="020B0604020202020204" pitchFamily="34" charset="0"/>
              <a:buChar char="•"/>
            </a:pPr>
            <a:r>
              <a:rPr lang="en-US" sz="2200" dirty="0"/>
              <a:t>This system will allow insurance professionals to focus on more complex tasks while relying on the application to handle the initial summarization and classification of claims.</a:t>
            </a:r>
          </a:p>
        </p:txBody>
      </p:sp>
      <p:cxnSp>
        <p:nvCxnSpPr>
          <p:cNvPr id="40" name="Straight Connector 39">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09830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2" name="Rectangle 61">
            <a:extLst>
              <a:ext uri="{FF2B5EF4-FFF2-40B4-BE49-F238E27FC236}">
                <a16:creationId xmlns:a16="http://schemas.microsoft.com/office/drawing/2014/main" id="{DCC231C8-C761-4B31-9B1C-C6D19248C6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D6CE3CB1-331B-E9FD-1496-2B52FC4AB3B3}"/>
              </a:ext>
            </a:extLst>
          </p:cNvPr>
          <p:cNvSpPr txBox="1"/>
          <p:nvPr/>
        </p:nvSpPr>
        <p:spPr>
          <a:xfrm>
            <a:off x="838200" y="557189"/>
            <a:ext cx="3374136" cy="5567891"/>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5200" kern="1200" dirty="0">
                <a:solidFill>
                  <a:schemeClr val="tx1"/>
                </a:solidFill>
                <a:latin typeface="+mj-lt"/>
                <a:ea typeface="+mj-ea"/>
                <a:cs typeface="+mj-cs"/>
              </a:rPr>
              <a:t>Project Scope and Objectives</a:t>
            </a:r>
          </a:p>
        </p:txBody>
      </p:sp>
      <p:graphicFrame>
        <p:nvGraphicFramePr>
          <p:cNvPr id="42" name="TextBox 7">
            <a:extLst>
              <a:ext uri="{FF2B5EF4-FFF2-40B4-BE49-F238E27FC236}">
                <a16:creationId xmlns:a16="http://schemas.microsoft.com/office/drawing/2014/main" id="{0ACE34FA-558C-209E-2A2C-E12B644BE1FB}"/>
              </a:ext>
            </a:extLst>
          </p:cNvPr>
          <p:cNvGraphicFramePr/>
          <p:nvPr>
            <p:extLst>
              <p:ext uri="{D42A27DB-BD31-4B8C-83A1-F6EECF244321}">
                <p14:modId xmlns:p14="http://schemas.microsoft.com/office/powerpoint/2010/main" val="528480924"/>
              </p:ext>
            </p:extLst>
          </p:nvPr>
        </p:nvGraphicFramePr>
        <p:xfrm>
          <a:off x="5093208" y="620392"/>
          <a:ext cx="6263640" cy="55046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994440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57" name="Rectangle 56">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D6CE3CB1-331B-E9FD-1496-2B52FC4AB3B3}"/>
              </a:ext>
            </a:extLst>
          </p:cNvPr>
          <p:cNvSpPr txBox="1"/>
          <p:nvPr/>
        </p:nvSpPr>
        <p:spPr>
          <a:xfrm>
            <a:off x="635000" y="640823"/>
            <a:ext cx="3418659" cy="5583148"/>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5400" kern="1200" dirty="0">
                <a:solidFill>
                  <a:schemeClr val="tx1"/>
                </a:solidFill>
                <a:latin typeface="+mj-lt"/>
                <a:ea typeface="+mj-ea"/>
                <a:cs typeface="+mj-cs"/>
              </a:rPr>
              <a:t>Plan of Action and Tech Stack</a:t>
            </a:r>
          </a:p>
          <a:p>
            <a:pPr>
              <a:lnSpc>
                <a:spcPct val="90000"/>
              </a:lnSpc>
              <a:spcBef>
                <a:spcPct val="0"/>
              </a:spcBef>
              <a:spcAft>
                <a:spcPts val="600"/>
              </a:spcAft>
            </a:pPr>
            <a:endParaRPr lang="en-US" sz="5400" kern="1200" dirty="0">
              <a:solidFill>
                <a:schemeClr val="tx1"/>
              </a:solidFill>
              <a:latin typeface="+mj-lt"/>
              <a:ea typeface="+mj-ea"/>
              <a:cs typeface="+mj-cs"/>
            </a:endParaRPr>
          </a:p>
        </p:txBody>
      </p:sp>
      <p:sp>
        <p:nvSpPr>
          <p:cNvPr id="59"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2" name="TextBox 7">
            <a:extLst>
              <a:ext uri="{FF2B5EF4-FFF2-40B4-BE49-F238E27FC236}">
                <a16:creationId xmlns:a16="http://schemas.microsoft.com/office/drawing/2014/main" id="{DF70F255-2BDC-3CDF-A9AB-5B82BC8A65E5}"/>
              </a:ext>
            </a:extLst>
          </p:cNvPr>
          <p:cNvGraphicFramePr/>
          <p:nvPr>
            <p:extLst>
              <p:ext uri="{D42A27DB-BD31-4B8C-83A1-F6EECF244321}">
                <p14:modId xmlns:p14="http://schemas.microsoft.com/office/powerpoint/2010/main" val="2927709237"/>
              </p:ext>
            </p:extLst>
          </p:nvPr>
        </p:nvGraphicFramePr>
        <p:xfrm>
          <a:off x="4611441" y="687830"/>
          <a:ext cx="6900512" cy="55361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397087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5AC43B5F-CE3F-4DB7-8215-9ACF03FB5F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F938B951-7EFC-40A2-B198-E73D39DFB3F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7" name="Rectangle 16">
              <a:extLst>
                <a:ext uri="{FF2B5EF4-FFF2-40B4-BE49-F238E27FC236}">
                  <a16:creationId xmlns:a16="http://schemas.microsoft.com/office/drawing/2014/main" id="{92E4506E-6A0E-49A0-BC31-8CADBFF3EC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EEED4D51-65BF-4AEE-B596-7CB61A70B9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4">
                <a:lumMod val="75000"/>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A72558B5-3B2A-5021-5B79-D84B066B4D19}"/>
              </a:ext>
            </a:extLst>
          </p:cNvPr>
          <p:cNvSpPr>
            <a:spLocks noGrp="1"/>
          </p:cNvSpPr>
          <p:nvPr>
            <p:ph type="title"/>
          </p:nvPr>
        </p:nvSpPr>
        <p:spPr>
          <a:xfrm>
            <a:off x="550863" y="366639"/>
            <a:ext cx="11090274" cy="675441"/>
          </a:xfrm>
        </p:spPr>
        <p:txBody>
          <a:bodyPr vert="horz" wrap="square" lIns="91440" tIns="45720" rIns="91440" bIns="45720" rtlCol="0" anchor="t">
            <a:normAutofit/>
          </a:bodyPr>
          <a:lstStyle/>
          <a:p>
            <a:r>
              <a:rPr lang="en-US" sz="4200" kern="1200" dirty="0">
                <a:solidFill>
                  <a:schemeClr val="tx1"/>
                </a:solidFill>
                <a:latin typeface="+mj-lt"/>
                <a:ea typeface="+mj-ea"/>
                <a:cs typeface="+mj-cs"/>
              </a:rPr>
              <a:t>Project Demo</a:t>
            </a:r>
          </a:p>
        </p:txBody>
      </p:sp>
      <p:pic>
        <p:nvPicPr>
          <p:cNvPr id="5" name="Picture 4" descr="A screenshot of a computer&#10;&#10;Description automatically generated">
            <a:extLst>
              <a:ext uri="{FF2B5EF4-FFF2-40B4-BE49-F238E27FC236}">
                <a16:creationId xmlns:a16="http://schemas.microsoft.com/office/drawing/2014/main" id="{FF8B5A59-769F-0F21-F0F6-8AAC28A76E00}"/>
              </a:ext>
            </a:extLst>
          </p:cNvPr>
          <p:cNvPicPr>
            <a:picLocks noChangeAspect="1"/>
          </p:cNvPicPr>
          <p:nvPr/>
        </p:nvPicPr>
        <p:blipFill>
          <a:blip r:embed="rId2">
            <a:extLst>
              <a:ext uri="{28A0092B-C50C-407E-A947-70E740481C1C}">
                <a14:useLocalDpi xmlns:a14="http://schemas.microsoft.com/office/drawing/2010/main" val="0"/>
              </a:ext>
            </a:extLst>
          </a:blip>
          <a:srcRect t="1872" r="-1" b="-1"/>
          <a:stretch/>
        </p:blipFill>
        <p:spPr>
          <a:xfrm>
            <a:off x="550863" y="2133601"/>
            <a:ext cx="7561262" cy="4173600"/>
          </a:xfrm>
          <a:prstGeom prst="rect">
            <a:avLst/>
          </a:prstGeom>
          <a:effectLst>
            <a:outerShdw blurRad="508000" dist="101600" dir="5400000" algn="tl" rotWithShape="0">
              <a:prstClr val="black">
                <a:alpha val="10000"/>
              </a:prstClr>
            </a:outerShdw>
          </a:effectLst>
        </p:spPr>
      </p:pic>
      <p:pic>
        <p:nvPicPr>
          <p:cNvPr id="7" name="Picture 6" descr="A screenshot of a computer&#10;&#10;Description automatically generated">
            <a:extLst>
              <a:ext uri="{FF2B5EF4-FFF2-40B4-BE49-F238E27FC236}">
                <a16:creationId xmlns:a16="http://schemas.microsoft.com/office/drawing/2014/main" id="{93ABEA24-5729-0865-9815-7DE562C8C6A7}"/>
              </a:ext>
            </a:extLst>
          </p:cNvPr>
          <p:cNvPicPr>
            <a:picLocks noChangeAspect="1"/>
          </p:cNvPicPr>
          <p:nvPr/>
        </p:nvPicPr>
        <p:blipFill>
          <a:blip r:embed="rId3">
            <a:extLst>
              <a:ext uri="{28A0092B-C50C-407E-A947-70E740481C1C}">
                <a14:useLocalDpi xmlns:a14="http://schemas.microsoft.com/office/drawing/2010/main" val="0"/>
              </a:ext>
            </a:extLst>
          </a:blip>
          <a:srcRect r="5355" b="4"/>
          <a:stretch/>
        </p:blipFill>
        <p:spPr>
          <a:xfrm>
            <a:off x="8292124" y="2133600"/>
            <a:ext cx="3359899" cy="1996799"/>
          </a:xfrm>
          <a:prstGeom prst="rect">
            <a:avLst/>
          </a:prstGeom>
          <a:effectLst>
            <a:outerShdw blurRad="508000" dist="101600" dir="5400000" algn="tl" rotWithShape="0">
              <a:prstClr val="black">
                <a:alpha val="10000"/>
              </a:prstClr>
            </a:outerShdw>
          </a:effectLst>
        </p:spPr>
      </p:pic>
      <p:pic>
        <p:nvPicPr>
          <p:cNvPr id="9" name="Picture 8" descr="A screenshot of a computer&#10;&#10;Description automatically generated">
            <a:extLst>
              <a:ext uri="{FF2B5EF4-FFF2-40B4-BE49-F238E27FC236}">
                <a16:creationId xmlns:a16="http://schemas.microsoft.com/office/drawing/2014/main" id="{A226FB03-31B6-02F8-819C-B0F1D7823BEB}"/>
              </a:ext>
            </a:extLst>
          </p:cNvPr>
          <p:cNvPicPr>
            <a:picLocks noChangeAspect="1"/>
          </p:cNvPicPr>
          <p:nvPr/>
        </p:nvPicPr>
        <p:blipFill>
          <a:blip r:embed="rId4">
            <a:extLst>
              <a:ext uri="{28A0092B-C50C-407E-A947-70E740481C1C}">
                <a14:useLocalDpi xmlns:a14="http://schemas.microsoft.com/office/drawing/2010/main" val="0"/>
              </a:ext>
            </a:extLst>
          </a:blip>
          <a:srcRect r="6700"/>
          <a:stretch/>
        </p:blipFill>
        <p:spPr>
          <a:xfrm>
            <a:off x="8292124" y="4308380"/>
            <a:ext cx="3358800" cy="1998000"/>
          </a:xfrm>
          <a:prstGeom prst="rect">
            <a:avLst/>
          </a:prstGeom>
          <a:effectLst>
            <a:outerShdw blurRad="508000" dist="101600" dir="5400000" algn="tl" rotWithShape="0">
              <a:prstClr val="black">
                <a:alpha val="10000"/>
              </a:prstClr>
            </a:outerShdw>
          </a:effectLst>
        </p:spPr>
      </p:pic>
      <p:sp>
        <p:nvSpPr>
          <p:cNvPr id="12" name="Content Placeholder 11">
            <a:extLst>
              <a:ext uri="{FF2B5EF4-FFF2-40B4-BE49-F238E27FC236}">
                <a16:creationId xmlns:a16="http://schemas.microsoft.com/office/drawing/2014/main" id="{DD29367E-3B24-3A1F-D505-6F8ACB76360B}"/>
              </a:ext>
            </a:extLst>
          </p:cNvPr>
          <p:cNvSpPr>
            <a:spLocks noGrp="1"/>
          </p:cNvSpPr>
          <p:nvPr>
            <p:ph idx="1"/>
          </p:nvPr>
        </p:nvSpPr>
        <p:spPr>
          <a:xfrm>
            <a:off x="631723" y="1111187"/>
            <a:ext cx="10515600" cy="4351338"/>
          </a:xfrm>
        </p:spPr>
        <p:txBody>
          <a:bodyPr>
            <a:normAutofit/>
          </a:bodyPr>
          <a:lstStyle/>
          <a:p>
            <a:r>
              <a:rPr lang="en-US" sz="4000" dirty="0"/>
              <a:t>Car Insurance Claim</a:t>
            </a:r>
            <a:endParaRPr lang="en-IN" sz="4000" dirty="0"/>
          </a:p>
        </p:txBody>
      </p:sp>
      <p:sp>
        <p:nvSpPr>
          <p:cNvPr id="15" name="Content Placeholder 2">
            <a:extLst>
              <a:ext uri="{FF2B5EF4-FFF2-40B4-BE49-F238E27FC236}">
                <a16:creationId xmlns:a16="http://schemas.microsoft.com/office/drawing/2014/main" id="{BA2F7EF0-F805-21A1-4B63-6B1A8EA94D69}"/>
              </a:ext>
            </a:extLst>
          </p:cNvPr>
          <p:cNvSpPr txBox="1">
            <a:spLocks/>
          </p:cNvSpPr>
          <p:nvPr/>
        </p:nvSpPr>
        <p:spPr>
          <a:xfrm>
            <a:off x="550863" y="1111187"/>
            <a:ext cx="11090274" cy="643253"/>
          </a:xfrm>
          <a:prstGeom prst="rect">
            <a:avLst/>
          </a:prstGeom>
        </p:spPr>
        <p:txBody>
          <a:bodyPr vert="horz" wrap="square"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3700" dirty="0">
              <a:solidFill>
                <a:schemeClr val="tx1">
                  <a:alpha val="60000"/>
                </a:schemeClr>
              </a:solidFill>
            </a:endParaRPr>
          </a:p>
        </p:txBody>
      </p:sp>
    </p:spTree>
    <p:extLst>
      <p:ext uri="{BB962C8B-B14F-4D97-AF65-F5344CB8AC3E}">
        <p14:creationId xmlns:p14="http://schemas.microsoft.com/office/powerpoint/2010/main" val="20162306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5AC43B5F-CE3F-4DB7-8215-9ACF03FB5F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F938B951-7EFC-40A2-B198-E73D39DFB3F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7" name="Rectangle 16">
              <a:extLst>
                <a:ext uri="{FF2B5EF4-FFF2-40B4-BE49-F238E27FC236}">
                  <a16:creationId xmlns:a16="http://schemas.microsoft.com/office/drawing/2014/main" id="{92E4506E-6A0E-49A0-BC31-8CADBFF3EC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EEED4D51-65BF-4AEE-B596-7CB61A70B9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4">
                <a:lumMod val="75000"/>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A72558B5-3B2A-5021-5B79-D84B066B4D19}"/>
              </a:ext>
            </a:extLst>
          </p:cNvPr>
          <p:cNvSpPr>
            <a:spLocks noGrp="1"/>
          </p:cNvSpPr>
          <p:nvPr>
            <p:ph type="title"/>
          </p:nvPr>
        </p:nvSpPr>
        <p:spPr>
          <a:xfrm>
            <a:off x="550863" y="366639"/>
            <a:ext cx="11090274" cy="675441"/>
          </a:xfrm>
        </p:spPr>
        <p:txBody>
          <a:bodyPr vert="horz" wrap="square" lIns="91440" tIns="45720" rIns="91440" bIns="45720" rtlCol="0" anchor="t">
            <a:normAutofit/>
          </a:bodyPr>
          <a:lstStyle/>
          <a:p>
            <a:r>
              <a:rPr lang="en-US" sz="4200" kern="1200" dirty="0">
                <a:solidFill>
                  <a:schemeClr val="tx1"/>
                </a:solidFill>
                <a:latin typeface="+mj-lt"/>
                <a:ea typeface="+mj-ea"/>
                <a:cs typeface="+mj-cs"/>
              </a:rPr>
              <a:t>Project Demo</a:t>
            </a:r>
          </a:p>
        </p:txBody>
      </p:sp>
      <p:sp>
        <p:nvSpPr>
          <p:cNvPr id="3" name="Content Placeholder 2">
            <a:extLst>
              <a:ext uri="{FF2B5EF4-FFF2-40B4-BE49-F238E27FC236}">
                <a16:creationId xmlns:a16="http://schemas.microsoft.com/office/drawing/2014/main" id="{BA2F7EF0-F805-21A1-4B63-6B1A8EA94D69}"/>
              </a:ext>
            </a:extLst>
          </p:cNvPr>
          <p:cNvSpPr>
            <a:spLocks noGrp="1"/>
          </p:cNvSpPr>
          <p:nvPr>
            <p:ph idx="1"/>
          </p:nvPr>
        </p:nvSpPr>
        <p:spPr>
          <a:xfrm>
            <a:off x="550863" y="1111187"/>
            <a:ext cx="11090274" cy="643253"/>
          </a:xfrm>
        </p:spPr>
        <p:txBody>
          <a:bodyPr vert="horz" wrap="square" lIns="91440" tIns="45720" rIns="91440" bIns="45720" rtlCol="0" anchor="t">
            <a:normAutofit/>
          </a:bodyPr>
          <a:lstStyle/>
          <a:p>
            <a:r>
              <a:rPr lang="en-US" sz="4000" dirty="0"/>
              <a:t>Medical Insurance Claim</a:t>
            </a:r>
          </a:p>
          <a:p>
            <a:endParaRPr lang="en-IN" sz="4000" dirty="0"/>
          </a:p>
          <a:p>
            <a:pPr marL="0" indent="0">
              <a:buNone/>
            </a:pPr>
            <a:endParaRPr lang="en-US" sz="3700" kern="1200" dirty="0">
              <a:solidFill>
                <a:schemeClr val="tx1">
                  <a:alpha val="60000"/>
                </a:schemeClr>
              </a:solidFill>
              <a:latin typeface="+mn-lt"/>
              <a:ea typeface="+mn-ea"/>
              <a:cs typeface="+mn-cs"/>
            </a:endParaRPr>
          </a:p>
        </p:txBody>
      </p:sp>
      <p:pic>
        <p:nvPicPr>
          <p:cNvPr id="10" name="Picture 9" descr="A screenshot of a computer&#10;&#10;Description automatically generated">
            <a:extLst>
              <a:ext uri="{FF2B5EF4-FFF2-40B4-BE49-F238E27FC236}">
                <a16:creationId xmlns:a16="http://schemas.microsoft.com/office/drawing/2014/main" id="{5F0999FF-5903-7BA4-85F8-F61F914ECA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8245" y="1957646"/>
            <a:ext cx="7422803" cy="4173635"/>
          </a:xfrm>
          <a:prstGeom prst="rect">
            <a:avLst/>
          </a:prstGeom>
        </p:spPr>
      </p:pic>
      <p:pic>
        <p:nvPicPr>
          <p:cNvPr id="11" name="Picture 10" descr="A screenshot of a computer&#10;&#10;Description automatically generated">
            <a:extLst>
              <a:ext uri="{FF2B5EF4-FFF2-40B4-BE49-F238E27FC236}">
                <a16:creationId xmlns:a16="http://schemas.microsoft.com/office/drawing/2014/main" id="{7C5B4C8B-A3E3-CEA8-0331-8F2B7BADE9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89336" y="1957646"/>
            <a:ext cx="3551801" cy="1997078"/>
          </a:xfrm>
          <a:prstGeom prst="rect">
            <a:avLst/>
          </a:prstGeom>
        </p:spPr>
      </p:pic>
      <p:pic>
        <p:nvPicPr>
          <p:cNvPr id="12" name="Picture 11" descr="A screenshot of a computer&#10;&#10;Description automatically generated">
            <a:extLst>
              <a:ext uri="{FF2B5EF4-FFF2-40B4-BE49-F238E27FC236}">
                <a16:creationId xmlns:a16="http://schemas.microsoft.com/office/drawing/2014/main" id="{87505AB2-6D77-DC45-B126-545C0B75F9E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89339" y="4157930"/>
            <a:ext cx="3551798" cy="1997077"/>
          </a:xfrm>
          <a:prstGeom prst="rect">
            <a:avLst/>
          </a:prstGeom>
        </p:spPr>
      </p:pic>
    </p:spTree>
    <p:extLst>
      <p:ext uri="{BB962C8B-B14F-4D97-AF65-F5344CB8AC3E}">
        <p14:creationId xmlns:p14="http://schemas.microsoft.com/office/powerpoint/2010/main" val="27435470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5AC43B5F-CE3F-4DB7-8215-9ACF03FB5F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F938B951-7EFC-40A2-B198-E73D39DFB3F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7" name="Rectangle 16">
              <a:extLst>
                <a:ext uri="{FF2B5EF4-FFF2-40B4-BE49-F238E27FC236}">
                  <a16:creationId xmlns:a16="http://schemas.microsoft.com/office/drawing/2014/main" id="{92E4506E-6A0E-49A0-BC31-8CADBFF3EC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EEED4D51-65BF-4AEE-B596-7CB61A70B9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4">
                <a:lumMod val="75000"/>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A72558B5-3B2A-5021-5B79-D84B066B4D19}"/>
              </a:ext>
            </a:extLst>
          </p:cNvPr>
          <p:cNvSpPr>
            <a:spLocks noGrp="1"/>
          </p:cNvSpPr>
          <p:nvPr>
            <p:ph type="title"/>
          </p:nvPr>
        </p:nvSpPr>
        <p:spPr>
          <a:xfrm>
            <a:off x="550863" y="366639"/>
            <a:ext cx="11090274" cy="675441"/>
          </a:xfrm>
        </p:spPr>
        <p:txBody>
          <a:bodyPr vert="horz" wrap="square" lIns="91440" tIns="45720" rIns="91440" bIns="45720" rtlCol="0" anchor="t">
            <a:normAutofit/>
          </a:bodyPr>
          <a:lstStyle/>
          <a:p>
            <a:r>
              <a:rPr lang="en-US" sz="4200" kern="1200" dirty="0">
                <a:solidFill>
                  <a:schemeClr val="tx1"/>
                </a:solidFill>
                <a:latin typeface="+mj-lt"/>
                <a:ea typeface="+mj-ea"/>
                <a:cs typeface="+mj-cs"/>
              </a:rPr>
              <a:t>Project Demo</a:t>
            </a:r>
          </a:p>
        </p:txBody>
      </p:sp>
      <p:sp>
        <p:nvSpPr>
          <p:cNvPr id="3" name="Content Placeholder 2">
            <a:extLst>
              <a:ext uri="{FF2B5EF4-FFF2-40B4-BE49-F238E27FC236}">
                <a16:creationId xmlns:a16="http://schemas.microsoft.com/office/drawing/2014/main" id="{BA2F7EF0-F805-21A1-4B63-6B1A8EA94D69}"/>
              </a:ext>
            </a:extLst>
          </p:cNvPr>
          <p:cNvSpPr>
            <a:spLocks noGrp="1"/>
          </p:cNvSpPr>
          <p:nvPr>
            <p:ph idx="1"/>
          </p:nvPr>
        </p:nvSpPr>
        <p:spPr>
          <a:xfrm>
            <a:off x="550863" y="1111187"/>
            <a:ext cx="11090274" cy="643253"/>
          </a:xfrm>
        </p:spPr>
        <p:txBody>
          <a:bodyPr vert="horz" wrap="square" lIns="91440" tIns="45720" rIns="91440" bIns="45720" rtlCol="0" anchor="t">
            <a:normAutofit/>
          </a:bodyPr>
          <a:lstStyle/>
          <a:p>
            <a:r>
              <a:rPr lang="en-IN" sz="4000" dirty="0"/>
              <a:t>Home Renovation Insurance Claim</a:t>
            </a:r>
          </a:p>
          <a:p>
            <a:pPr marL="0" indent="0">
              <a:buNone/>
            </a:pPr>
            <a:endParaRPr lang="en-US" sz="3700" kern="1200" dirty="0">
              <a:solidFill>
                <a:schemeClr val="tx1">
                  <a:alpha val="60000"/>
                </a:schemeClr>
              </a:solidFill>
              <a:latin typeface="+mn-lt"/>
              <a:ea typeface="+mn-ea"/>
              <a:cs typeface="+mn-cs"/>
            </a:endParaRPr>
          </a:p>
        </p:txBody>
      </p:sp>
      <p:pic>
        <p:nvPicPr>
          <p:cNvPr id="10" name="Picture 9" descr="A screenshot of a computer&#10;&#10;Description automatically generated">
            <a:extLst>
              <a:ext uri="{FF2B5EF4-FFF2-40B4-BE49-F238E27FC236}">
                <a16:creationId xmlns:a16="http://schemas.microsoft.com/office/drawing/2014/main" id="{5F0999FF-5903-7BA4-85F8-F61F914ECA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8245" y="1957646"/>
            <a:ext cx="7422803" cy="4173635"/>
          </a:xfrm>
          <a:prstGeom prst="rect">
            <a:avLst/>
          </a:prstGeom>
        </p:spPr>
      </p:pic>
      <p:pic>
        <p:nvPicPr>
          <p:cNvPr id="11" name="Picture 10" descr="A screenshot of a computer&#10;&#10;Description automatically generated">
            <a:extLst>
              <a:ext uri="{FF2B5EF4-FFF2-40B4-BE49-F238E27FC236}">
                <a16:creationId xmlns:a16="http://schemas.microsoft.com/office/drawing/2014/main" id="{7C5B4C8B-A3E3-CEA8-0331-8F2B7BADE9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89336" y="1957646"/>
            <a:ext cx="3551801" cy="1997078"/>
          </a:xfrm>
          <a:prstGeom prst="rect">
            <a:avLst/>
          </a:prstGeom>
        </p:spPr>
      </p:pic>
      <p:pic>
        <p:nvPicPr>
          <p:cNvPr id="12" name="Picture 11" descr="A screenshot of a computer&#10;&#10;Description automatically generated">
            <a:extLst>
              <a:ext uri="{FF2B5EF4-FFF2-40B4-BE49-F238E27FC236}">
                <a16:creationId xmlns:a16="http://schemas.microsoft.com/office/drawing/2014/main" id="{87505AB2-6D77-DC45-B126-545C0B75F9E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89339" y="4157930"/>
            <a:ext cx="3551798" cy="1997077"/>
          </a:xfrm>
          <a:prstGeom prst="rect">
            <a:avLst/>
          </a:prstGeom>
        </p:spPr>
      </p:pic>
      <p:pic>
        <p:nvPicPr>
          <p:cNvPr id="5" name="Picture 4" descr="A screenshot of a computer&#10;&#10;Description automatically generated">
            <a:extLst>
              <a:ext uri="{FF2B5EF4-FFF2-40B4-BE49-F238E27FC236}">
                <a16:creationId xmlns:a16="http://schemas.microsoft.com/office/drawing/2014/main" id="{C2130AC5-50AE-AF47-BC20-173545645D9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3086" y="1888949"/>
            <a:ext cx="7663161" cy="4311027"/>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D3E9B783-D090-9D31-6E37-32A69C85618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89333" y="1888949"/>
            <a:ext cx="3649731" cy="2052141"/>
          </a:xfrm>
          <a:prstGeom prst="rect">
            <a:avLst/>
          </a:prstGeom>
        </p:spPr>
      </p:pic>
      <p:pic>
        <p:nvPicPr>
          <p:cNvPr id="9" name="Picture 8" descr="A screenshot of a computer&#10;&#10;Description automatically generated">
            <a:extLst>
              <a:ext uri="{FF2B5EF4-FFF2-40B4-BE49-F238E27FC236}">
                <a16:creationId xmlns:a16="http://schemas.microsoft.com/office/drawing/2014/main" id="{90DA261B-568C-6A5B-31EF-BBC1F101F20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089332" y="4157930"/>
            <a:ext cx="3649731" cy="2052141"/>
          </a:xfrm>
          <a:prstGeom prst="rect">
            <a:avLst/>
          </a:prstGeom>
        </p:spPr>
      </p:pic>
    </p:spTree>
    <p:extLst>
      <p:ext uri="{BB962C8B-B14F-4D97-AF65-F5344CB8AC3E}">
        <p14:creationId xmlns:p14="http://schemas.microsoft.com/office/powerpoint/2010/main" val="355159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1" name="Rectangle 10">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5AFAEE1-C0D3-E12B-D8F0-C838A5A366AD}"/>
              </a:ext>
            </a:extLst>
          </p:cNvPr>
          <p:cNvSpPr>
            <a:spLocks noGrp="1"/>
          </p:cNvSpPr>
          <p:nvPr>
            <p:ph type="title"/>
          </p:nvPr>
        </p:nvSpPr>
        <p:spPr>
          <a:xfrm>
            <a:off x="1043631" y="809898"/>
            <a:ext cx="9942716" cy="1554480"/>
          </a:xfrm>
        </p:spPr>
        <p:txBody>
          <a:bodyPr anchor="ctr">
            <a:normAutofit/>
          </a:bodyPr>
          <a:lstStyle/>
          <a:p>
            <a:r>
              <a:rPr lang="en-US" sz="4800"/>
              <a:t>References</a:t>
            </a:r>
            <a:endParaRPr lang="en-IN" sz="4800"/>
          </a:p>
        </p:txBody>
      </p:sp>
      <p:sp>
        <p:nvSpPr>
          <p:cNvPr id="3" name="Content Placeholder 2">
            <a:extLst>
              <a:ext uri="{FF2B5EF4-FFF2-40B4-BE49-F238E27FC236}">
                <a16:creationId xmlns:a16="http://schemas.microsoft.com/office/drawing/2014/main" id="{3A82E1B8-9F9C-82E1-F176-CF5198FF13A9}"/>
              </a:ext>
            </a:extLst>
          </p:cNvPr>
          <p:cNvSpPr>
            <a:spLocks noGrp="1"/>
          </p:cNvSpPr>
          <p:nvPr>
            <p:ph idx="1"/>
          </p:nvPr>
        </p:nvSpPr>
        <p:spPr>
          <a:xfrm>
            <a:off x="1045028" y="3017522"/>
            <a:ext cx="9941319" cy="3124658"/>
          </a:xfrm>
        </p:spPr>
        <p:txBody>
          <a:bodyPr anchor="ctr">
            <a:normAutofit/>
          </a:bodyPr>
          <a:lstStyle/>
          <a:p>
            <a:pPr marL="0" indent="0">
              <a:buNone/>
            </a:pPr>
            <a:r>
              <a:rPr lang="en-US" sz="2400" dirty="0"/>
              <a:t>The following resources were referenced during the development of this project:</a:t>
            </a:r>
          </a:p>
          <a:p>
            <a:r>
              <a:rPr lang="en-IN" sz="2400" dirty="0">
                <a:hlinkClick r:id="rId2"/>
              </a:rPr>
              <a:t>https://www.youtube.com/watch?v=HFfXvfFe9F8</a:t>
            </a:r>
            <a:endParaRPr lang="en-US" sz="2400" dirty="0"/>
          </a:p>
          <a:p>
            <a:r>
              <a:rPr lang="en-IN" sz="2400" dirty="0">
                <a:hlinkClick r:id="rId3"/>
              </a:rPr>
              <a:t>https://www.youtube.com/watch?v=HbY51mVKrcE</a:t>
            </a:r>
            <a:endParaRPr lang="en-IN" sz="2400" dirty="0"/>
          </a:p>
          <a:p>
            <a:r>
              <a:rPr lang="en-IN" sz="2400" dirty="0">
                <a:hlinkClick r:id="rId4"/>
              </a:rPr>
              <a:t>https://www.youtube.com/watch?v=LEDpgye3bf4</a:t>
            </a:r>
            <a:endParaRPr lang="en-IN" sz="2400" dirty="0"/>
          </a:p>
          <a:p>
            <a:pPr marL="0" indent="0">
              <a:buNone/>
            </a:pPr>
            <a:endParaRPr lang="en-US" sz="2400" dirty="0"/>
          </a:p>
          <a:p>
            <a:endParaRPr lang="en-IN" sz="2400" dirty="0"/>
          </a:p>
        </p:txBody>
      </p:sp>
      <p:cxnSp>
        <p:nvCxnSpPr>
          <p:cNvPr id="17" name="Straight Connector 16">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100114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316</TotalTime>
  <Words>497</Words>
  <Application>Microsoft Office PowerPoint</Application>
  <PresentationFormat>Widescreen</PresentationFormat>
  <Paragraphs>42</Paragraphs>
  <Slides>10</Slides>
  <Notes>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vt:i4>
      </vt:variant>
    </vt:vector>
  </HeadingPairs>
  <TitlesOfParts>
    <vt:vector size="17" baseType="lpstr">
      <vt:lpstr>Aptos</vt:lpstr>
      <vt:lpstr>Aptos Display</vt:lpstr>
      <vt:lpstr>Arial</vt:lpstr>
      <vt:lpstr>Calibri</vt:lpstr>
      <vt:lpstr>Source Sans Pro</vt:lpstr>
      <vt:lpstr>Source Sans Pro Light</vt:lpstr>
      <vt:lpstr>Office Theme</vt:lpstr>
      <vt:lpstr>PowerPoint Presentation</vt:lpstr>
      <vt:lpstr>ABOUT ME</vt:lpstr>
      <vt:lpstr>PowerPoint Presentation</vt:lpstr>
      <vt:lpstr>PowerPoint Presentation</vt:lpstr>
      <vt:lpstr>PowerPoint Presentation</vt:lpstr>
      <vt:lpstr>Project Demo</vt:lpstr>
      <vt:lpstr>Project Demo</vt:lpstr>
      <vt:lpstr>Project Demo</vt:lpstr>
      <vt:lpstr>References</vt:lpstr>
      <vt:lpstr>PowerPoint Presentation</vt:lpstr>
    </vt:vector>
  </TitlesOfParts>
  <Company>LexisNexis Risk Solutions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Singh, Pradeep (RIS-MUM)</dc:creator>
  <cp:lastModifiedBy>OM VALIA - 70612300034</cp:lastModifiedBy>
  <cp:revision>4</cp:revision>
  <dcterms:created xsi:type="dcterms:W3CDTF">2024-09-26T03:48:01Z</dcterms:created>
  <dcterms:modified xsi:type="dcterms:W3CDTF">2024-09-30T17:40:16Z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549ac42a-3eb4-4074-b885-aea26bd6241e_Enabled">
    <vt:lpwstr>true</vt:lpwstr>
  </property>
  <property fmtid="{D5CDD505-2E9C-101B-9397-08002B2CF9AE}" pid="3" name="MSIP_Label_549ac42a-3eb4-4074-b885-aea26bd6241e_SetDate">
    <vt:lpwstr>2024-09-26T03:57:11Z</vt:lpwstr>
  </property>
  <property fmtid="{D5CDD505-2E9C-101B-9397-08002B2CF9AE}" pid="4" name="MSIP_Label_549ac42a-3eb4-4074-b885-aea26bd6241e_Method">
    <vt:lpwstr>Standard</vt:lpwstr>
  </property>
  <property fmtid="{D5CDD505-2E9C-101B-9397-08002B2CF9AE}" pid="5" name="MSIP_Label_549ac42a-3eb4-4074-b885-aea26bd6241e_Name">
    <vt:lpwstr>General Business</vt:lpwstr>
  </property>
  <property fmtid="{D5CDD505-2E9C-101B-9397-08002B2CF9AE}" pid="6" name="MSIP_Label_549ac42a-3eb4-4074-b885-aea26bd6241e_SiteId">
    <vt:lpwstr>9274ee3f-9425-4109-a27f-9fb15c10675d</vt:lpwstr>
  </property>
  <property fmtid="{D5CDD505-2E9C-101B-9397-08002B2CF9AE}" pid="7" name="MSIP_Label_549ac42a-3eb4-4074-b885-aea26bd6241e_ActionId">
    <vt:lpwstr>bbec7d46-2413-4c8e-866f-cc05bda192ab</vt:lpwstr>
  </property>
  <property fmtid="{D5CDD505-2E9C-101B-9397-08002B2CF9AE}" pid="8" name="MSIP_Label_549ac42a-3eb4-4074-b885-aea26bd6241e_ContentBits">
    <vt:lpwstr>0</vt:lpwstr>
  </property>
</Properties>
</file>